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3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4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5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6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notesSlides/notesSlide7.xml" ContentType="application/vnd.openxmlformats-officedocument.presentationml.notesSlide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notesSlides/notesSlide8.xml" ContentType="application/vnd.openxmlformats-officedocument.presentationml.notesSlide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notesSlides/notesSlide9.xml" ContentType="application/vnd.openxmlformats-officedocument.presentationml.notesSlide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notesSlides/notesSlide10.xml" ContentType="application/vnd.openxmlformats-officedocument.presentationml.notesSlide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notesSlides/notesSlide11.xml" ContentType="application/vnd.openxmlformats-officedocument.presentationml.notesSlide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notesSlides/notesSlide12.xml" ContentType="application/vnd.openxmlformats-officedocument.presentationml.notesSlide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notesSlides/notesSlide13.xml" ContentType="application/vnd.openxmlformats-officedocument.presentationml.notesSlide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5"/>
  </p:notesMasterIdLst>
  <p:sldIdLst>
    <p:sldId id="575" r:id="rId2"/>
    <p:sldId id="617" r:id="rId3"/>
    <p:sldId id="622" r:id="rId4"/>
    <p:sldId id="636" r:id="rId5"/>
    <p:sldId id="664" r:id="rId6"/>
    <p:sldId id="639" r:id="rId7"/>
    <p:sldId id="629" r:id="rId8"/>
    <p:sldId id="627" r:id="rId9"/>
    <p:sldId id="624" r:id="rId10"/>
    <p:sldId id="625" r:id="rId11"/>
    <p:sldId id="642" r:id="rId12"/>
    <p:sldId id="651" r:id="rId13"/>
    <p:sldId id="657" r:id="rId14"/>
    <p:sldId id="640" r:id="rId15"/>
    <p:sldId id="633" r:id="rId16"/>
    <p:sldId id="643" r:id="rId17"/>
    <p:sldId id="632" r:id="rId18"/>
    <p:sldId id="649" r:id="rId19"/>
    <p:sldId id="661" r:id="rId20"/>
    <p:sldId id="660" r:id="rId21"/>
    <p:sldId id="631" r:id="rId22"/>
    <p:sldId id="654" r:id="rId23"/>
    <p:sldId id="653" r:id="rId24"/>
    <p:sldId id="641" r:id="rId25"/>
    <p:sldId id="634" r:id="rId26"/>
    <p:sldId id="647" r:id="rId27"/>
    <p:sldId id="658" r:id="rId28"/>
    <p:sldId id="665" r:id="rId29"/>
    <p:sldId id="607" r:id="rId30"/>
    <p:sldId id="595" r:id="rId31"/>
    <p:sldId id="662" r:id="rId32"/>
    <p:sldId id="656" r:id="rId33"/>
    <p:sldId id="652" r:id="rId34"/>
  </p:sldIdLst>
  <p:sldSz cx="12192000" cy="6858000"/>
  <p:notesSz cx="7099300" cy="10234613"/>
  <p:custDataLst>
    <p:tags r:id="rId36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981" userDrawn="1">
          <p15:clr>
            <a:srgbClr val="A4A3A4"/>
          </p15:clr>
        </p15:guide>
        <p15:guide id="2" pos="1731" userDrawn="1">
          <p15:clr>
            <a:srgbClr val="A4A3A4"/>
          </p15:clr>
        </p15:guide>
        <p15:guide id="3" orient="horz" pos="142" userDrawn="1">
          <p15:clr>
            <a:srgbClr val="A4A3A4"/>
          </p15:clr>
        </p15:guide>
        <p15:guide id="5" orient="horz" pos="482" userDrawn="1">
          <p15:clr>
            <a:srgbClr val="A4A3A4"/>
          </p15:clr>
        </p15:guide>
        <p15:guide id="6" orient="horz" pos="3453" userDrawn="1">
          <p15:clr>
            <a:srgbClr val="A4A3A4"/>
          </p15:clr>
        </p15:guide>
        <p15:guide id="7" orient="horz" pos="2886" userDrawn="1">
          <p15:clr>
            <a:srgbClr val="A4A3A4"/>
          </p15:clr>
        </p15:guide>
        <p15:guide id="9" orient="horz" pos="3702" userDrawn="1">
          <p15:clr>
            <a:srgbClr val="A4A3A4"/>
          </p15:clr>
        </p15:guide>
        <p15:guide id="10" pos="143" userDrawn="1">
          <p15:clr>
            <a:srgbClr val="A4A3A4"/>
          </p15:clr>
        </p15:guide>
        <p15:guide id="11" pos="7537" userDrawn="1">
          <p15:clr>
            <a:srgbClr val="A4A3A4"/>
          </p15:clr>
        </p15:guide>
        <p15:guide id="12" pos="415" userDrawn="1">
          <p15:clr>
            <a:srgbClr val="A4A3A4"/>
          </p15:clr>
        </p15:guide>
        <p15:guide id="13" pos="2819" userDrawn="1">
          <p15:clr>
            <a:srgbClr val="A4A3A4"/>
          </p15:clr>
        </p15:guide>
        <p15:guide id="14" pos="5972" userDrawn="1">
          <p15:clr>
            <a:srgbClr val="A4A3A4"/>
          </p15:clr>
        </p15:guide>
        <p15:guide id="15" pos="3953" userDrawn="1">
          <p15:clr>
            <a:srgbClr val="A4A3A4"/>
          </p15:clr>
        </p15:guide>
        <p15:guide id="16" pos="7242" userDrawn="1">
          <p15:clr>
            <a:srgbClr val="A4A3A4"/>
          </p15:clr>
        </p15:guide>
        <p15:guide id="17" orient="horz" pos="18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" initials="C" lastIdx="1" clrIdx="0"/>
  <p:cmAuthor id="1" name="Julian Franquinet" initials="JF" lastIdx="1" clrIdx="1">
    <p:extLst>
      <p:ext uri="{19B8F6BF-5375-455C-9EA6-DF929625EA0E}">
        <p15:presenceInfo xmlns:p15="http://schemas.microsoft.com/office/powerpoint/2012/main" userId="Julian Franquine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E697"/>
    <a:srgbClr val="00519E"/>
    <a:srgbClr val="00BEFF"/>
    <a:srgbClr val="4E555E"/>
    <a:srgbClr val="495059"/>
    <a:srgbClr val="697381"/>
    <a:srgbClr val="3E444C"/>
    <a:srgbClr val="E8F8C8"/>
    <a:srgbClr val="FAFAFA"/>
    <a:srgbClr val="47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94A3E0-9238-4A91-8EC0-C5DD51D1CBF7}" v="3560" dt="2021-02-18T14:57:41.7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62" autoAdjust="0"/>
    <p:restoredTop sz="88317" autoAdjust="0"/>
  </p:normalViewPr>
  <p:slideViewPr>
    <p:cSldViewPr>
      <p:cViewPr varScale="1">
        <p:scale>
          <a:sx n="101" d="100"/>
          <a:sy n="101" d="100"/>
        </p:scale>
        <p:origin x="1194" y="96"/>
      </p:cViewPr>
      <p:guideLst>
        <p:guide orient="horz" pos="981"/>
        <p:guide pos="1731"/>
        <p:guide orient="horz" pos="142"/>
        <p:guide orient="horz" pos="482"/>
        <p:guide orient="horz" pos="3453"/>
        <p:guide orient="horz" pos="2886"/>
        <p:guide orient="horz" pos="3702"/>
        <p:guide pos="143"/>
        <p:guide pos="7537"/>
        <p:guide pos="415"/>
        <p:guide pos="2819"/>
        <p:guide pos="5972"/>
        <p:guide pos="3953"/>
        <p:guide pos="7242"/>
        <p:guide orient="horz" pos="18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3592" y="64"/>
      </p:cViewPr>
      <p:guideLst>
        <p:guide orient="horz" pos="3224"/>
        <p:guide pos="223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an Franquinet" userId="0e0ed5e8-98ca-4375-81e6-3541f40a5bd6" providerId="ADAL" clId="{0453B333-F14A-4417-A04A-556E43131269}"/>
    <pc:docChg chg="undo custSel addSld delSld modSld sldOrd modMainMaster">
      <pc:chgData name="Julian Franquinet" userId="0e0ed5e8-98ca-4375-81e6-3541f40a5bd6" providerId="ADAL" clId="{0453B333-F14A-4417-A04A-556E43131269}" dt="2019-09-16T14:54:34.580" v="709"/>
      <pc:docMkLst>
        <pc:docMk/>
      </pc:docMkLst>
      <pc:sldChg chg="addSp delSp modSp modTransition">
        <pc:chgData name="Julian Franquinet" userId="0e0ed5e8-98ca-4375-81e6-3541f40a5bd6" providerId="ADAL" clId="{0453B333-F14A-4417-A04A-556E43131269}" dt="2019-09-14T18:45:17.061" v="687"/>
        <pc:sldMkLst>
          <pc:docMk/>
          <pc:sldMk cId="2095828609" sldId="559"/>
        </pc:sldMkLst>
        <pc:picChg chg="add del mod">
          <ac:chgData name="Julian Franquinet" userId="0e0ed5e8-98ca-4375-81e6-3541f40a5bd6" providerId="ADAL" clId="{0453B333-F14A-4417-A04A-556E43131269}" dt="2019-09-13T18:45:28.044" v="425"/>
          <ac:picMkLst>
            <pc:docMk/>
            <pc:sldMk cId="2095828609" sldId="559"/>
            <ac:picMk id="7" creationId="{C6FF4446-4D2F-4030-8988-09323BA0E157}"/>
          </ac:picMkLst>
        </pc:picChg>
        <pc:picChg chg="del">
          <ac:chgData name="Julian Franquinet" userId="0e0ed5e8-98ca-4375-81e6-3541f40a5bd6" providerId="ADAL" clId="{0453B333-F14A-4417-A04A-556E43131269}" dt="2019-09-13T17:15:30.338" v="260" actId="478"/>
          <ac:picMkLst>
            <pc:docMk/>
            <pc:sldMk cId="2095828609" sldId="559"/>
            <ac:picMk id="8" creationId="{66AA475D-0F86-4FAD-805B-FED8DC3D67CD}"/>
          </ac:picMkLst>
        </pc:picChg>
        <pc:picChg chg="add del">
          <ac:chgData name="Julian Franquinet" userId="0e0ed5e8-98ca-4375-81e6-3541f40a5bd6" providerId="ADAL" clId="{0453B333-F14A-4417-A04A-556E43131269}" dt="2019-09-13T18:45:16.753" v="424"/>
          <ac:picMkLst>
            <pc:docMk/>
            <pc:sldMk cId="2095828609" sldId="559"/>
            <ac:picMk id="15" creationId="{C20E760B-C4BE-4A8B-BDC3-64C39D39F2A3}"/>
          </ac:picMkLst>
        </pc:picChg>
      </pc:sldChg>
      <pc:sldChg chg="addSp delSp modSp modTransition modAnim">
        <pc:chgData name="Julian Franquinet" userId="0e0ed5e8-98ca-4375-81e6-3541f40a5bd6" providerId="ADAL" clId="{0453B333-F14A-4417-A04A-556E43131269}" dt="2019-09-14T18:44:54.427" v="679"/>
        <pc:sldMkLst>
          <pc:docMk/>
          <pc:sldMk cId="385038961" sldId="574"/>
        </pc:sldMkLst>
        <pc:spChg chg="mod">
          <ac:chgData name="Julian Franquinet" userId="0e0ed5e8-98ca-4375-81e6-3541f40a5bd6" providerId="ADAL" clId="{0453B333-F14A-4417-A04A-556E43131269}" dt="2019-09-13T18:49:54.128" v="434" actId="1076"/>
          <ac:spMkLst>
            <pc:docMk/>
            <pc:sldMk cId="385038961" sldId="574"/>
            <ac:spMk id="2" creationId="{8194F0DD-461D-4178-AD5C-E6C092FF94D7}"/>
          </ac:spMkLst>
        </pc:spChg>
        <pc:spChg chg="mod">
          <ac:chgData name="Julian Franquinet" userId="0e0ed5e8-98ca-4375-81e6-3541f40a5bd6" providerId="ADAL" clId="{0453B333-F14A-4417-A04A-556E43131269}" dt="2019-09-13T18:51:19.941" v="444" actId="14100"/>
          <ac:spMkLst>
            <pc:docMk/>
            <pc:sldMk cId="385038961" sldId="574"/>
            <ac:spMk id="15" creationId="{497ACC87-B452-47AF-A7EF-D7B57356517E}"/>
          </ac:spMkLst>
        </pc:spChg>
        <pc:spChg chg="mod">
          <ac:chgData name="Julian Franquinet" userId="0e0ed5e8-98ca-4375-81e6-3541f40a5bd6" providerId="ADAL" clId="{0453B333-F14A-4417-A04A-556E43131269}" dt="2019-09-13T18:52:40.810" v="453" actId="1076"/>
          <ac:spMkLst>
            <pc:docMk/>
            <pc:sldMk cId="385038961" sldId="574"/>
            <ac:spMk id="22" creationId="{A659EDFA-DA27-4095-9D84-435399D0641E}"/>
          </ac:spMkLst>
        </pc:spChg>
        <pc:spChg chg="mod">
          <ac:chgData name="Julian Franquinet" userId="0e0ed5e8-98ca-4375-81e6-3541f40a5bd6" providerId="ADAL" clId="{0453B333-F14A-4417-A04A-556E43131269}" dt="2019-09-13T16:42:56.827" v="109" actId="1076"/>
          <ac:spMkLst>
            <pc:docMk/>
            <pc:sldMk cId="385038961" sldId="574"/>
            <ac:spMk id="23" creationId="{C1D47C9C-DD7E-4DD5-82AC-22B7E5025D78}"/>
          </ac:spMkLst>
        </pc:spChg>
        <pc:spChg chg="mod">
          <ac:chgData name="Julian Franquinet" userId="0e0ed5e8-98ca-4375-81e6-3541f40a5bd6" providerId="ADAL" clId="{0453B333-F14A-4417-A04A-556E43131269}" dt="2019-09-13T16:43:03.288" v="111" actId="1076"/>
          <ac:spMkLst>
            <pc:docMk/>
            <pc:sldMk cId="385038961" sldId="574"/>
            <ac:spMk id="25" creationId="{46C8B868-9E04-421C-AA6A-BE60E2ED7B82}"/>
          </ac:spMkLst>
        </pc:spChg>
        <pc:spChg chg="mod">
          <ac:chgData name="Julian Franquinet" userId="0e0ed5e8-98ca-4375-81e6-3541f40a5bd6" providerId="ADAL" clId="{0453B333-F14A-4417-A04A-556E43131269}" dt="2019-09-13T16:42:59.942" v="110" actId="1076"/>
          <ac:spMkLst>
            <pc:docMk/>
            <pc:sldMk cId="385038961" sldId="574"/>
            <ac:spMk id="26" creationId="{9A93E8AE-71FC-4D68-BC38-6235D0F3917D}"/>
          </ac:spMkLst>
        </pc:spChg>
        <pc:picChg chg="add del mod">
          <ac:chgData name="Julian Franquinet" userId="0e0ed5e8-98ca-4375-81e6-3541f40a5bd6" providerId="ADAL" clId="{0453B333-F14A-4417-A04A-556E43131269}" dt="2019-09-13T18:52:29.617" v="451"/>
          <ac:picMkLst>
            <pc:docMk/>
            <pc:sldMk cId="385038961" sldId="574"/>
            <ac:picMk id="6" creationId="{23F56F84-8175-4A04-9336-09FEA3B0F4E6}"/>
          </ac:picMkLst>
        </pc:picChg>
        <pc:picChg chg="del">
          <ac:chgData name="Julian Franquinet" userId="0e0ed5e8-98ca-4375-81e6-3541f40a5bd6" providerId="ADAL" clId="{0453B333-F14A-4417-A04A-556E43131269}" dt="2019-09-13T18:51:07.732" v="441"/>
          <ac:picMkLst>
            <pc:docMk/>
            <pc:sldMk cId="385038961" sldId="574"/>
            <ac:picMk id="7" creationId="{F999D6C7-2F5F-4109-92D7-9A4638BF13F1}"/>
          </ac:picMkLst>
        </pc:picChg>
        <pc:picChg chg="add mod">
          <ac:chgData name="Julian Franquinet" userId="0e0ed5e8-98ca-4375-81e6-3541f40a5bd6" providerId="ADAL" clId="{0453B333-F14A-4417-A04A-556E43131269}" dt="2019-09-13T18:51:12.260" v="442" actId="167"/>
          <ac:picMkLst>
            <pc:docMk/>
            <pc:sldMk cId="385038961" sldId="574"/>
            <ac:picMk id="9" creationId="{F260F2C5-D13A-47D1-9059-F7FAC45728E2}"/>
          </ac:picMkLst>
        </pc:picChg>
        <pc:picChg chg="add mod">
          <ac:chgData name="Julian Franquinet" userId="0e0ed5e8-98ca-4375-81e6-3541f40a5bd6" providerId="ADAL" clId="{0453B333-F14A-4417-A04A-556E43131269}" dt="2019-09-13T18:52:34.274" v="452" actId="167"/>
          <ac:picMkLst>
            <pc:docMk/>
            <pc:sldMk cId="385038961" sldId="574"/>
            <ac:picMk id="11" creationId="{1B86B2BD-A5D2-4033-BB56-FCA79CAE7FD0}"/>
          </ac:picMkLst>
        </pc:picChg>
        <pc:picChg chg="del">
          <ac:chgData name="Julian Franquinet" userId="0e0ed5e8-98ca-4375-81e6-3541f40a5bd6" providerId="ADAL" clId="{0453B333-F14A-4417-A04A-556E43131269}" dt="2019-09-13T16:42:40.687" v="107"/>
          <ac:picMkLst>
            <pc:docMk/>
            <pc:sldMk cId="385038961" sldId="574"/>
            <ac:picMk id="12" creationId="{7DB0E6E7-1188-4DA9-A13B-9F371F3EAA65}"/>
          </ac:picMkLst>
        </pc:picChg>
      </pc:sldChg>
      <pc:sldChg chg="addSp delSp modSp">
        <pc:chgData name="Julian Franquinet" userId="0e0ed5e8-98ca-4375-81e6-3541f40a5bd6" providerId="ADAL" clId="{0453B333-F14A-4417-A04A-556E43131269}" dt="2019-09-16T14:54:34.580" v="709"/>
        <pc:sldMkLst>
          <pc:docMk/>
          <pc:sldMk cId="1389658891" sldId="575"/>
        </pc:sldMkLst>
        <pc:picChg chg="add del mod">
          <ac:chgData name="Julian Franquinet" userId="0e0ed5e8-98ca-4375-81e6-3541f40a5bd6" providerId="ADAL" clId="{0453B333-F14A-4417-A04A-556E43131269}" dt="2019-09-16T14:54:34.580" v="709"/>
          <ac:picMkLst>
            <pc:docMk/>
            <pc:sldMk cId="1389658891" sldId="575"/>
            <ac:picMk id="5" creationId="{0F023610-DE0D-47CA-9A6C-0AF956030898}"/>
          </ac:picMkLst>
        </pc:picChg>
        <pc:picChg chg="del">
          <ac:chgData name="Julian Franquinet" userId="0e0ed5e8-98ca-4375-81e6-3541f40a5bd6" providerId="ADAL" clId="{0453B333-F14A-4417-A04A-556E43131269}" dt="2019-09-15T14:54:00.328" v="704"/>
          <ac:picMkLst>
            <pc:docMk/>
            <pc:sldMk cId="1389658891" sldId="575"/>
            <ac:picMk id="6" creationId="{6475980E-88F3-4AD8-B632-D3E3A297CD54}"/>
          </ac:picMkLst>
        </pc:picChg>
        <pc:picChg chg="add mod">
          <ac:chgData name="Julian Franquinet" userId="0e0ed5e8-98ca-4375-81e6-3541f40a5bd6" providerId="ADAL" clId="{0453B333-F14A-4417-A04A-556E43131269}" dt="2019-09-16T14:54:34.579" v="708"/>
          <ac:picMkLst>
            <pc:docMk/>
            <pc:sldMk cId="1389658891" sldId="575"/>
            <ac:picMk id="9" creationId="{65AB2E5E-6FBC-44D8-A7E1-A83B35B804D3}"/>
          </ac:picMkLst>
        </pc:picChg>
      </pc:sldChg>
      <pc:sldChg chg="addSp delSp modSp modAnim modNotesTx">
        <pc:chgData name="Julian Franquinet" userId="0e0ed5e8-98ca-4375-81e6-3541f40a5bd6" providerId="ADAL" clId="{0453B333-F14A-4417-A04A-556E43131269}" dt="2019-09-13T19:09:15.829" v="560"/>
        <pc:sldMkLst>
          <pc:docMk/>
          <pc:sldMk cId="2597214765" sldId="576"/>
        </pc:sldMkLst>
        <pc:spChg chg="add mod">
          <ac:chgData name="Julian Franquinet" userId="0e0ed5e8-98ca-4375-81e6-3541f40a5bd6" providerId="ADAL" clId="{0453B333-F14A-4417-A04A-556E43131269}" dt="2019-09-13T15:38:05.486" v="12" actId="13822"/>
          <ac:spMkLst>
            <pc:docMk/>
            <pc:sldMk cId="2597214765" sldId="576"/>
            <ac:spMk id="12" creationId="{D7B1139A-BF07-4F74-8AE9-7B790DA77823}"/>
          </ac:spMkLst>
        </pc:spChg>
        <pc:picChg chg="del">
          <ac:chgData name="Julian Franquinet" userId="0e0ed5e8-98ca-4375-81e6-3541f40a5bd6" providerId="ADAL" clId="{0453B333-F14A-4417-A04A-556E43131269}" dt="2019-09-13T18:53:44.710" v="458"/>
          <ac:picMkLst>
            <pc:docMk/>
            <pc:sldMk cId="2597214765" sldId="576"/>
            <ac:picMk id="4" creationId="{3F8FBC62-0FE1-4A33-99B1-8909FAA379F5}"/>
          </ac:picMkLst>
        </pc:picChg>
        <pc:picChg chg="add del mod">
          <ac:chgData name="Julian Franquinet" userId="0e0ed5e8-98ca-4375-81e6-3541f40a5bd6" providerId="ADAL" clId="{0453B333-F14A-4417-A04A-556E43131269}" dt="2019-09-13T16:44:54.420" v="117" actId="478"/>
          <ac:picMkLst>
            <pc:docMk/>
            <pc:sldMk cId="2597214765" sldId="576"/>
            <ac:picMk id="7" creationId="{44350061-26C1-4A76-A4EB-B4C574FED72C}"/>
          </ac:picMkLst>
        </pc:picChg>
        <pc:picChg chg="add del mod">
          <ac:chgData name="Julian Franquinet" userId="0e0ed5e8-98ca-4375-81e6-3541f40a5bd6" providerId="ADAL" clId="{0453B333-F14A-4417-A04A-556E43131269}" dt="2019-09-13T19:08:17.149" v="555"/>
          <ac:picMkLst>
            <pc:docMk/>
            <pc:sldMk cId="2597214765" sldId="576"/>
            <ac:picMk id="11" creationId="{4BE34F94-C8B0-4AE2-9287-761BE1FB3773}"/>
          </ac:picMkLst>
        </pc:picChg>
        <pc:picChg chg="add mod">
          <ac:chgData name="Julian Franquinet" userId="0e0ed5e8-98ca-4375-81e6-3541f40a5bd6" providerId="ADAL" clId="{0453B333-F14A-4417-A04A-556E43131269}" dt="2019-09-13T18:53:44.694" v="457"/>
          <ac:picMkLst>
            <pc:docMk/>
            <pc:sldMk cId="2597214765" sldId="576"/>
            <ac:picMk id="14" creationId="{C573D39E-6872-4077-A57F-1BC17F7499E9}"/>
          </ac:picMkLst>
        </pc:picChg>
        <pc:picChg chg="add mod">
          <ac:chgData name="Julian Franquinet" userId="0e0ed5e8-98ca-4375-81e6-3541f40a5bd6" providerId="ADAL" clId="{0453B333-F14A-4417-A04A-556E43131269}" dt="2019-09-13T18:54:15.348" v="463"/>
          <ac:picMkLst>
            <pc:docMk/>
            <pc:sldMk cId="2597214765" sldId="576"/>
            <ac:picMk id="17" creationId="{2F39F601-983C-4332-8CD7-7A776A3763E5}"/>
          </ac:picMkLst>
        </pc:picChg>
        <pc:picChg chg="add mod">
          <ac:chgData name="Julian Franquinet" userId="0e0ed5e8-98ca-4375-81e6-3541f40a5bd6" providerId="ADAL" clId="{0453B333-F14A-4417-A04A-556E43131269}" dt="2019-09-13T19:08:23.079" v="556" actId="167"/>
          <ac:picMkLst>
            <pc:docMk/>
            <pc:sldMk cId="2597214765" sldId="576"/>
            <ac:picMk id="19" creationId="{D686BB22-96F9-42F7-8DEA-0D84A3714C5B}"/>
          </ac:picMkLst>
        </pc:picChg>
        <pc:picChg chg="del">
          <ac:chgData name="Julian Franquinet" userId="0e0ed5e8-98ca-4375-81e6-3541f40a5bd6" providerId="ADAL" clId="{0453B333-F14A-4417-A04A-556E43131269}" dt="2019-09-13T18:54:15.350" v="464"/>
          <ac:picMkLst>
            <pc:docMk/>
            <pc:sldMk cId="2597214765" sldId="576"/>
            <ac:picMk id="21" creationId="{F9451ECF-8EAF-4AEE-BF71-EBC892C84CE8}"/>
          </ac:picMkLst>
        </pc:picChg>
        <pc:picChg chg="del">
          <ac:chgData name="Julian Franquinet" userId="0e0ed5e8-98ca-4375-81e6-3541f40a5bd6" providerId="ADAL" clId="{0453B333-F14A-4417-A04A-556E43131269}" dt="2019-09-13T15:37:28.971" v="10"/>
          <ac:picMkLst>
            <pc:docMk/>
            <pc:sldMk cId="2597214765" sldId="576"/>
            <ac:picMk id="31" creationId="{F1B885C4-98BE-4BA3-805D-391271C1FEAB}"/>
          </ac:picMkLst>
        </pc:picChg>
        <pc:picChg chg="mod">
          <ac:chgData name="Julian Franquinet" userId="0e0ed5e8-98ca-4375-81e6-3541f40a5bd6" providerId="ADAL" clId="{0453B333-F14A-4417-A04A-556E43131269}" dt="2019-09-13T19:07:05.474" v="548" actId="1076"/>
          <ac:picMkLst>
            <pc:docMk/>
            <pc:sldMk cId="2597214765" sldId="576"/>
            <ac:picMk id="57" creationId="{77457F74-E1FA-422A-B8ED-CD7068BDBB9C}"/>
          </ac:picMkLst>
        </pc:picChg>
        <pc:picChg chg="mod">
          <ac:chgData name="Julian Franquinet" userId="0e0ed5e8-98ca-4375-81e6-3541f40a5bd6" providerId="ADAL" clId="{0453B333-F14A-4417-A04A-556E43131269}" dt="2019-09-13T19:07:11.284" v="549" actId="1076"/>
          <ac:picMkLst>
            <pc:docMk/>
            <pc:sldMk cId="2597214765" sldId="576"/>
            <ac:picMk id="63" creationId="{9B99F008-0D40-40C9-BF2F-528B38BD73A4}"/>
          </ac:picMkLst>
        </pc:picChg>
      </pc:sldChg>
      <pc:sldChg chg="addSp delSp modSp modAnim">
        <pc:chgData name="Julian Franquinet" userId="0e0ed5e8-98ca-4375-81e6-3541f40a5bd6" providerId="ADAL" clId="{0453B333-F14A-4417-A04A-556E43131269}" dt="2019-09-13T18:59:58.972" v="508"/>
        <pc:sldMkLst>
          <pc:docMk/>
          <pc:sldMk cId="609649266" sldId="581"/>
        </pc:sldMkLst>
        <pc:picChg chg="mod">
          <ac:chgData name="Julian Franquinet" userId="0e0ed5e8-98ca-4375-81e6-3541f40a5bd6" providerId="ADAL" clId="{0453B333-F14A-4417-A04A-556E43131269}" dt="2019-09-13T18:59:14.396" v="504" actId="1076"/>
          <ac:picMkLst>
            <pc:docMk/>
            <pc:sldMk cId="609649266" sldId="581"/>
            <ac:picMk id="3" creationId="{13315DC0-9D58-4902-9BF9-075BB64AC211}"/>
          </ac:picMkLst>
        </pc:picChg>
        <pc:picChg chg="add del mod">
          <ac:chgData name="Julian Franquinet" userId="0e0ed5e8-98ca-4375-81e6-3541f40a5bd6" providerId="ADAL" clId="{0453B333-F14A-4417-A04A-556E43131269}" dt="2019-09-13T15:41:03.509" v="31"/>
          <ac:picMkLst>
            <pc:docMk/>
            <pc:sldMk cId="609649266" sldId="581"/>
            <ac:picMk id="4" creationId="{C6063254-29C5-451B-9244-B22B7B98B1C1}"/>
          </ac:picMkLst>
        </pc:picChg>
        <pc:picChg chg="mod">
          <ac:chgData name="Julian Franquinet" userId="0e0ed5e8-98ca-4375-81e6-3541f40a5bd6" providerId="ADAL" clId="{0453B333-F14A-4417-A04A-556E43131269}" dt="2019-09-13T18:58:57.436" v="501" actId="1076"/>
          <ac:picMkLst>
            <pc:docMk/>
            <pc:sldMk cId="609649266" sldId="581"/>
            <ac:picMk id="6" creationId="{1358A13F-C11E-4843-B2D2-18E3A3F182A7}"/>
          </ac:picMkLst>
        </pc:picChg>
        <pc:picChg chg="add mod">
          <ac:chgData name="Julian Franquinet" userId="0e0ed5e8-98ca-4375-81e6-3541f40a5bd6" providerId="ADAL" clId="{0453B333-F14A-4417-A04A-556E43131269}" dt="2019-09-13T15:42:01.541" v="45" actId="1076"/>
          <ac:picMkLst>
            <pc:docMk/>
            <pc:sldMk cId="609649266" sldId="581"/>
            <ac:picMk id="7" creationId="{7FDC5FA4-512B-4312-8FFA-F9D5A8EE8FE7}"/>
          </ac:picMkLst>
        </pc:picChg>
        <pc:picChg chg="add del mod">
          <ac:chgData name="Julian Franquinet" userId="0e0ed5e8-98ca-4375-81e6-3541f40a5bd6" providerId="ADAL" clId="{0453B333-F14A-4417-A04A-556E43131269}" dt="2019-09-13T15:41:42.938" v="43"/>
          <ac:picMkLst>
            <pc:docMk/>
            <pc:sldMk cId="609649266" sldId="581"/>
            <ac:picMk id="9" creationId="{BC52CC71-D342-41E2-96E8-66C74A8DE7AF}"/>
          </ac:picMkLst>
        </pc:picChg>
        <pc:picChg chg="add mod">
          <ac:chgData name="Julian Franquinet" userId="0e0ed5e8-98ca-4375-81e6-3541f40a5bd6" providerId="ADAL" clId="{0453B333-F14A-4417-A04A-556E43131269}" dt="2019-09-13T15:41:54.529" v="44" actId="1076"/>
          <ac:picMkLst>
            <pc:docMk/>
            <pc:sldMk cId="609649266" sldId="581"/>
            <ac:picMk id="15" creationId="{EED8E782-8F6B-4E87-B275-2EFF8B6B0029}"/>
          </ac:picMkLst>
        </pc:picChg>
        <pc:picChg chg="add mod">
          <ac:chgData name="Julian Franquinet" userId="0e0ed5e8-98ca-4375-81e6-3541f40a5bd6" providerId="ADAL" clId="{0453B333-F14A-4417-A04A-556E43131269}" dt="2019-09-13T18:55:06.714" v="472"/>
          <ac:picMkLst>
            <pc:docMk/>
            <pc:sldMk cId="609649266" sldId="581"/>
            <ac:picMk id="18" creationId="{F972F9DB-6CC6-47FF-9B57-570BD027B39A}"/>
          </ac:picMkLst>
        </pc:picChg>
        <pc:picChg chg="del">
          <ac:chgData name="Julian Franquinet" userId="0e0ed5e8-98ca-4375-81e6-3541f40a5bd6" providerId="ADAL" clId="{0453B333-F14A-4417-A04A-556E43131269}" dt="2019-09-13T18:55:06.714" v="473"/>
          <ac:picMkLst>
            <pc:docMk/>
            <pc:sldMk cId="609649266" sldId="581"/>
            <ac:picMk id="19" creationId="{F8AC7C1A-B3F8-4622-8942-4173C1D49B7B}"/>
          </ac:picMkLst>
        </pc:picChg>
        <pc:picChg chg="mod">
          <ac:chgData name="Julian Franquinet" userId="0e0ed5e8-98ca-4375-81e6-3541f40a5bd6" providerId="ADAL" clId="{0453B333-F14A-4417-A04A-556E43131269}" dt="2019-09-13T18:59:04.019" v="502" actId="1076"/>
          <ac:picMkLst>
            <pc:docMk/>
            <pc:sldMk cId="609649266" sldId="581"/>
            <ac:picMk id="23" creationId="{304BAEB5-9C1F-42C5-A0FC-3C95C524F72F}"/>
          </ac:picMkLst>
        </pc:picChg>
        <pc:picChg chg="mod">
          <ac:chgData name="Julian Franquinet" userId="0e0ed5e8-98ca-4375-81e6-3541f40a5bd6" providerId="ADAL" clId="{0453B333-F14A-4417-A04A-556E43131269}" dt="2019-09-13T18:59:16.595" v="505" actId="1076"/>
          <ac:picMkLst>
            <pc:docMk/>
            <pc:sldMk cId="609649266" sldId="581"/>
            <ac:picMk id="26" creationId="{6CBF0C7C-EDDF-4970-B6C3-BAB641E62457}"/>
          </ac:picMkLst>
        </pc:picChg>
        <pc:picChg chg="add del mod">
          <ac:chgData name="Julian Franquinet" userId="0e0ed5e8-98ca-4375-81e6-3541f40a5bd6" providerId="ADAL" clId="{0453B333-F14A-4417-A04A-556E43131269}" dt="2019-09-13T18:57:24.747" v="490"/>
          <ac:picMkLst>
            <pc:docMk/>
            <pc:sldMk cId="609649266" sldId="581"/>
            <ac:picMk id="28" creationId="{A6BE4927-CA99-4677-9ADD-4B8D644A4741}"/>
          </ac:picMkLst>
        </pc:picChg>
        <pc:picChg chg="del">
          <ac:chgData name="Julian Franquinet" userId="0e0ed5e8-98ca-4375-81e6-3541f40a5bd6" providerId="ADAL" clId="{0453B333-F14A-4417-A04A-556E43131269}" dt="2019-09-13T18:56:03.931" v="477" actId="478"/>
          <ac:picMkLst>
            <pc:docMk/>
            <pc:sldMk cId="609649266" sldId="581"/>
            <ac:picMk id="29" creationId="{9E5BCEBD-EAC5-4CBD-981D-DBF22CEFFDEC}"/>
          </ac:picMkLst>
        </pc:picChg>
        <pc:picChg chg="add mod">
          <ac:chgData name="Julian Franquinet" userId="0e0ed5e8-98ca-4375-81e6-3541f40a5bd6" providerId="ADAL" clId="{0453B333-F14A-4417-A04A-556E43131269}" dt="2019-09-13T18:59:09.146" v="503" actId="1076"/>
          <ac:picMkLst>
            <pc:docMk/>
            <pc:sldMk cId="609649266" sldId="581"/>
            <ac:picMk id="30" creationId="{FF0BD74D-8DB7-4E7E-AF4C-4854F6C492CA}"/>
          </ac:picMkLst>
        </pc:picChg>
        <pc:picChg chg="del">
          <ac:chgData name="Julian Franquinet" userId="0e0ed5e8-98ca-4375-81e6-3541f40a5bd6" providerId="ADAL" clId="{0453B333-F14A-4417-A04A-556E43131269}" dt="2019-09-13T15:41:41.556" v="37"/>
          <ac:picMkLst>
            <pc:docMk/>
            <pc:sldMk cId="609649266" sldId="581"/>
            <ac:picMk id="32" creationId="{4450668F-75C8-48B7-8CFD-B17891DF8BC5}"/>
          </ac:picMkLst>
        </pc:picChg>
        <pc:picChg chg="del">
          <ac:chgData name="Julian Franquinet" userId="0e0ed5e8-98ca-4375-81e6-3541f40a5bd6" providerId="ADAL" clId="{0453B333-F14A-4417-A04A-556E43131269}" dt="2019-09-13T15:41:02.073" v="25"/>
          <ac:picMkLst>
            <pc:docMk/>
            <pc:sldMk cId="609649266" sldId="581"/>
            <ac:picMk id="34" creationId="{2ACFC7E5-CC61-47E2-B15A-58FFCF4AB6D4}"/>
          </ac:picMkLst>
        </pc:picChg>
      </pc:sldChg>
      <pc:sldChg chg="modAnim">
        <pc:chgData name="Julian Franquinet" userId="0e0ed5e8-98ca-4375-81e6-3541f40a5bd6" providerId="ADAL" clId="{0453B333-F14A-4417-A04A-556E43131269}" dt="2019-09-13T16:51:12.093" v="259"/>
        <pc:sldMkLst>
          <pc:docMk/>
          <pc:sldMk cId="250828903" sldId="585"/>
        </pc:sldMkLst>
      </pc:sldChg>
      <pc:sldChg chg="delSp modAnim">
        <pc:chgData name="Julian Franquinet" userId="0e0ed5e8-98ca-4375-81e6-3541f40a5bd6" providerId="ADAL" clId="{0453B333-F14A-4417-A04A-556E43131269}" dt="2019-09-13T18:40:16.971" v="404" actId="478"/>
        <pc:sldMkLst>
          <pc:docMk/>
          <pc:sldMk cId="2729634284" sldId="590"/>
        </pc:sldMkLst>
        <pc:cxnChg chg="del">
          <ac:chgData name="Julian Franquinet" userId="0e0ed5e8-98ca-4375-81e6-3541f40a5bd6" providerId="ADAL" clId="{0453B333-F14A-4417-A04A-556E43131269}" dt="2019-09-13T18:40:16.971" v="404" actId="478"/>
          <ac:cxnSpMkLst>
            <pc:docMk/>
            <pc:sldMk cId="2729634284" sldId="590"/>
            <ac:cxnSpMk id="45" creationId="{00000000-0000-0000-0000-000000000000}"/>
          </ac:cxnSpMkLst>
        </pc:cxnChg>
      </pc:sldChg>
      <pc:sldChg chg="addSp delSp modSp">
        <pc:chgData name="Julian Franquinet" userId="0e0ed5e8-98ca-4375-81e6-3541f40a5bd6" providerId="ADAL" clId="{0453B333-F14A-4417-A04A-556E43131269}" dt="2019-09-13T16:39:19.290" v="71"/>
        <pc:sldMkLst>
          <pc:docMk/>
          <pc:sldMk cId="2539102735" sldId="630"/>
        </pc:sldMkLst>
        <pc:picChg chg="add mod">
          <ac:chgData name="Julian Franquinet" userId="0e0ed5e8-98ca-4375-81e6-3541f40a5bd6" providerId="ADAL" clId="{0453B333-F14A-4417-A04A-556E43131269}" dt="2019-09-13T16:39:19.228" v="70"/>
          <ac:picMkLst>
            <pc:docMk/>
            <pc:sldMk cId="2539102735" sldId="630"/>
            <ac:picMk id="3" creationId="{CE5016D7-816A-4048-9DB0-625F829F79DF}"/>
          </ac:picMkLst>
        </pc:picChg>
        <pc:picChg chg="del">
          <ac:chgData name="Julian Franquinet" userId="0e0ed5e8-98ca-4375-81e6-3541f40a5bd6" providerId="ADAL" clId="{0453B333-F14A-4417-A04A-556E43131269}" dt="2019-09-13T16:39:19.290" v="71"/>
          <ac:picMkLst>
            <pc:docMk/>
            <pc:sldMk cId="2539102735" sldId="630"/>
            <ac:picMk id="4" creationId="{B6D25405-333F-495B-A66E-DEA0C1B113A0}"/>
          </ac:picMkLst>
        </pc:picChg>
      </pc:sldChg>
      <pc:sldChg chg="ord">
        <pc:chgData name="Julian Franquinet" userId="0e0ed5e8-98ca-4375-81e6-3541f40a5bd6" providerId="ADAL" clId="{0453B333-F14A-4417-A04A-556E43131269}" dt="2019-09-13T16:12:11.516" v="54"/>
        <pc:sldMkLst>
          <pc:docMk/>
          <pc:sldMk cId="566000665" sldId="631"/>
        </pc:sldMkLst>
      </pc:sldChg>
      <pc:sldChg chg="addSp delSp modAnim">
        <pc:chgData name="Julian Franquinet" userId="0e0ed5e8-98ca-4375-81e6-3541f40a5bd6" providerId="ADAL" clId="{0453B333-F14A-4417-A04A-556E43131269}" dt="2019-09-13T18:39:53.310" v="403"/>
        <pc:sldMkLst>
          <pc:docMk/>
          <pc:sldMk cId="2156921789" sldId="632"/>
        </pc:sldMkLst>
        <pc:picChg chg="add del">
          <ac:chgData name="Julian Franquinet" userId="0e0ed5e8-98ca-4375-81e6-3541f40a5bd6" providerId="ADAL" clId="{0453B333-F14A-4417-A04A-556E43131269}" dt="2019-09-13T18:25:37.693" v="326" actId="478"/>
          <ac:picMkLst>
            <pc:docMk/>
            <pc:sldMk cId="2156921789" sldId="632"/>
            <ac:picMk id="16" creationId="{60780C15-565B-4B89-B6C2-649A8FA8FAFF}"/>
          </ac:picMkLst>
        </pc:picChg>
      </pc:sldChg>
      <pc:sldChg chg="ord modAnim">
        <pc:chgData name="Julian Franquinet" userId="0e0ed5e8-98ca-4375-81e6-3541f40a5bd6" providerId="ADAL" clId="{0453B333-F14A-4417-A04A-556E43131269}" dt="2019-09-13T16:44:20.875" v="115"/>
        <pc:sldMkLst>
          <pc:docMk/>
          <pc:sldMk cId="262067410" sldId="634"/>
        </pc:sldMkLst>
      </pc:sldChg>
      <pc:sldChg chg="ord">
        <pc:chgData name="Julian Franquinet" userId="0e0ed5e8-98ca-4375-81e6-3541f40a5bd6" providerId="ADAL" clId="{0453B333-F14A-4417-A04A-556E43131269}" dt="2019-09-13T16:44:34.507" v="116"/>
        <pc:sldMkLst>
          <pc:docMk/>
          <pc:sldMk cId="1219571791" sldId="635"/>
        </pc:sldMkLst>
      </pc:sldChg>
      <pc:sldChg chg="addSp modSp modTransition modAnim">
        <pc:chgData name="Julian Franquinet" userId="0e0ed5e8-98ca-4375-81e6-3541f40a5bd6" providerId="ADAL" clId="{0453B333-F14A-4417-A04A-556E43131269}" dt="2019-09-14T18:46:44.147" v="690" actId="164"/>
        <pc:sldMkLst>
          <pc:docMk/>
          <pc:sldMk cId="2271635779" sldId="636"/>
        </pc:sldMkLst>
        <pc:spChg chg="add mod">
          <ac:chgData name="Julian Franquinet" userId="0e0ed5e8-98ca-4375-81e6-3541f40a5bd6" providerId="ADAL" clId="{0453B333-F14A-4417-A04A-556E43131269}" dt="2019-09-14T18:46:44.147" v="690" actId="164"/>
          <ac:spMkLst>
            <pc:docMk/>
            <pc:sldMk cId="2271635779" sldId="636"/>
            <ac:spMk id="2" creationId="{E35E647A-3580-4F51-A2EA-58D62A1DAD18}"/>
          </ac:spMkLst>
        </pc:spChg>
        <pc:grpChg chg="add mod">
          <ac:chgData name="Julian Franquinet" userId="0e0ed5e8-98ca-4375-81e6-3541f40a5bd6" providerId="ADAL" clId="{0453B333-F14A-4417-A04A-556E43131269}" dt="2019-09-14T18:46:44.147" v="690" actId="164"/>
          <ac:grpSpMkLst>
            <pc:docMk/>
            <pc:sldMk cId="2271635779" sldId="636"/>
            <ac:grpSpMk id="5" creationId="{0A62D49D-94DD-4400-B41C-2BDEFD6FC688}"/>
          </ac:grpSpMkLst>
        </pc:grpChg>
        <pc:picChg chg="mod">
          <ac:chgData name="Julian Franquinet" userId="0e0ed5e8-98ca-4375-81e6-3541f40a5bd6" providerId="ADAL" clId="{0453B333-F14A-4417-A04A-556E43131269}" dt="2019-09-14T18:46:44.147" v="690" actId="164"/>
          <ac:picMkLst>
            <pc:docMk/>
            <pc:sldMk cId="2271635779" sldId="636"/>
            <ac:picMk id="6" creationId="{2694C5AC-3993-47C6-B602-26136183D28C}"/>
          </ac:picMkLst>
        </pc:picChg>
      </pc:sldChg>
      <pc:sldChg chg="modTransition modAnim">
        <pc:chgData name="Julian Franquinet" userId="0e0ed5e8-98ca-4375-81e6-3541f40a5bd6" providerId="ADAL" clId="{0453B333-F14A-4417-A04A-556E43131269}" dt="2019-09-14T18:43:34.992" v="659"/>
        <pc:sldMkLst>
          <pc:docMk/>
          <pc:sldMk cId="225871665" sldId="637"/>
        </pc:sldMkLst>
      </pc:sldChg>
      <pc:sldChg chg="ord modAnim">
        <pc:chgData name="Julian Franquinet" userId="0e0ed5e8-98ca-4375-81e6-3541f40a5bd6" providerId="ADAL" clId="{0453B333-F14A-4417-A04A-556E43131269}" dt="2019-09-13T16:14:46.911" v="62"/>
        <pc:sldMkLst>
          <pc:docMk/>
          <pc:sldMk cId="3100910420" sldId="638"/>
        </pc:sldMkLst>
      </pc:sldChg>
      <pc:sldChg chg="addSp delSp modSp modTransition modAnim">
        <pc:chgData name="Julian Franquinet" userId="0e0ed5e8-98ca-4375-81e6-3541f40a5bd6" providerId="ADAL" clId="{0453B333-F14A-4417-A04A-556E43131269}" dt="2019-09-14T18:43:53.171" v="663"/>
        <pc:sldMkLst>
          <pc:docMk/>
          <pc:sldMk cId="3357396311" sldId="639"/>
        </pc:sldMkLst>
        <pc:picChg chg="del">
          <ac:chgData name="Julian Franquinet" userId="0e0ed5e8-98ca-4375-81e6-3541f40a5bd6" providerId="ADAL" clId="{0453B333-F14A-4417-A04A-556E43131269}" dt="2019-09-13T16:39:56.717" v="77"/>
          <ac:picMkLst>
            <pc:docMk/>
            <pc:sldMk cId="3357396311" sldId="639"/>
            <ac:picMk id="4" creationId="{EB09C4E8-9433-4CCF-B90F-EF51170E1D76}"/>
          </ac:picMkLst>
        </pc:picChg>
        <pc:picChg chg="add del mod">
          <ac:chgData name="Julian Franquinet" userId="0e0ed5e8-98ca-4375-81e6-3541f40a5bd6" providerId="ADAL" clId="{0453B333-F14A-4417-A04A-556E43131269}" dt="2019-09-13T16:40:13.451" v="83"/>
          <ac:picMkLst>
            <pc:docMk/>
            <pc:sldMk cId="3357396311" sldId="639"/>
            <ac:picMk id="5" creationId="{CBB5AFA8-455E-472A-924B-8C867AECBB67}"/>
          </ac:picMkLst>
        </pc:picChg>
        <pc:picChg chg="add mod">
          <ac:chgData name="Julian Franquinet" userId="0e0ed5e8-98ca-4375-81e6-3541f40a5bd6" providerId="ADAL" clId="{0453B333-F14A-4417-A04A-556E43131269}" dt="2019-09-13T16:40:13.332" v="82"/>
          <ac:picMkLst>
            <pc:docMk/>
            <pc:sldMk cId="3357396311" sldId="639"/>
            <ac:picMk id="8" creationId="{0FB8EFD9-74B3-488E-9F13-24764B6F3F58}"/>
          </ac:picMkLst>
        </pc:picChg>
        <pc:picChg chg="mod">
          <ac:chgData name="Julian Franquinet" userId="0e0ed5e8-98ca-4375-81e6-3541f40a5bd6" providerId="ADAL" clId="{0453B333-F14A-4417-A04A-556E43131269}" dt="2019-09-13T16:40:21.188" v="87" actId="1036"/>
          <ac:picMkLst>
            <pc:docMk/>
            <pc:sldMk cId="3357396311" sldId="639"/>
            <ac:picMk id="9" creationId="{582553E3-5C57-48C4-9679-463D45CD757F}"/>
          </ac:picMkLst>
        </pc:picChg>
      </pc:sldChg>
      <pc:sldChg chg="addSp delSp">
        <pc:chgData name="Julian Franquinet" userId="0e0ed5e8-98ca-4375-81e6-3541f40a5bd6" providerId="ADAL" clId="{0453B333-F14A-4417-A04A-556E43131269}" dt="2019-09-13T16:40:42.318" v="89"/>
        <pc:sldMkLst>
          <pc:docMk/>
          <pc:sldMk cId="3056505109" sldId="640"/>
        </pc:sldMkLst>
        <pc:picChg chg="del">
          <ac:chgData name="Julian Franquinet" userId="0e0ed5e8-98ca-4375-81e6-3541f40a5bd6" providerId="ADAL" clId="{0453B333-F14A-4417-A04A-556E43131269}" dt="2019-09-13T16:40:41.381" v="88" actId="478"/>
          <ac:picMkLst>
            <pc:docMk/>
            <pc:sldMk cId="3056505109" sldId="640"/>
            <ac:picMk id="3" creationId="{16D6FDB6-A618-4E81-B003-C6737E45B55A}"/>
          </ac:picMkLst>
        </pc:picChg>
        <pc:picChg chg="add">
          <ac:chgData name="Julian Franquinet" userId="0e0ed5e8-98ca-4375-81e6-3541f40a5bd6" providerId="ADAL" clId="{0453B333-F14A-4417-A04A-556E43131269}" dt="2019-09-13T16:40:42.318" v="89"/>
          <ac:picMkLst>
            <pc:docMk/>
            <pc:sldMk cId="3056505109" sldId="640"/>
            <ac:picMk id="10" creationId="{6B7150A7-29F8-44BC-AB41-EE856D779479}"/>
          </ac:picMkLst>
        </pc:picChg>
      </pc:sldChg>
      <pc:sldChg chg="addSp delSp modSp">
        <pc:chgData name="Julian Franquinet" userId="0e0ed5e8-98ca-4375-81e6-3541f40a5bd6" providerId="ADAL" clId="{0453B333-F14A-4417-A04A-556E43131269}" dt="2019-09-13T19:15:38.141" v="586"/>
        <pc:sldMkLst>
          <pc:docMk/>
          <pc:sldMk cId="73660343" sldId="641"/>
        </pc:sldMkLst>
        <pc:picChg chg="del">
          <ac:chgData name="Julian Franquinet" userId="0e0ed5e8-98ca-4375-81e6-3541f40a5bd6" providerId="ADAL" clId="{0453B333-F14A-4417-A04A-556E43131269}" dt="2019-09-13T16:40:45.823" v="90" actId="478"/>
          <ac:picMkLst>
            <pc:docMk/>
            <pc:sldMk cId="73660343" sldId="641"/>
            <ac:picMk id="3" creationId="{85C7330C-83E5-4457-951B-0B53D1364352}"/>
          </ac:picMkLst>
        </pc:picChg>
        <pc:picChg chg="add del mod">
          <ac:chgData name="Julian Franquinet" userId="0e0ed5e8-98ca-4375-81e6-3541f40a5bd6" providerId="ADAL" clId="{0453B333-F14A-4417-A04A-556E43131269}" dt="2019-09-13T19:15:19.031" v="580"/>
          <ac:picMkLst>
            <pc:docMk/>
            <pc:sldMk cId="73660343" sldId="641"/>
            <ac:picMk id="4" creationId="{F2F26254-4ADB-47BC-8DCF-97D7EEE6B827}"/>
          </ac:picMkLst>
        </pc:picChg>
        <pc:picChg chg="add del mod">
          <ac:chgData name="Julian Franquinet" userId="0e0ed5e8-98ca-4375-81e6-3541f40a5bd6" providerId="ADAL" clId="{0453B333-F14A-4417-A04A-556E43131269}" dt="2019-09-13T19:15:38.141" v="586"/>
          <ac:picMkLst>
            <pc:docMk/>
            <pc:sldMk cId="73660343" sldId="641"/>
            <ac:picMk id="6" creationId="{AE6B58EC-C489-4A0F-A277-A6B0CA48AC46}"/>
          </ac:picMkLst>
        </pc:picChg>
        <pc:picChg chg="add mod">
          <ac:chgData name="Julian Franquinet" userId="0e0ed5e8-98ca-4375-81e6-3541f40a5bd6" providerId="ADAL" clId="{0453B333-F14A-4417-A04A-556E43131269}" dt="2019-09-13T19:15:38.110" v="585"/>
          <ac:picMkLst>
            <pc:docMk/>
            <pc:sldMk cId="73660343" sldId="641"/>
            <ac:picMk id="8" creationId="{2CA1F905-BD19-4363-8623-6242BA3A269D}"/>
          </ac:picMkLst>
        </pc:picChg>
        <pc:picChg chg="add">
          <ac:chgData name="Julian Franquinet" userId="0e0ed5e8-98ca-4375-81e6-3541f40a5bd6" providerId="ADAL" clId="{0453B333-F14A-4417-A04A-556E43131269}" dt="2019-09-13T16:40:46.892" v="91"/>
          <ac:picMkLst>
            <pc:docMk/>
            <pc:sldMk cId="73660343" sldId="641"/>
            <ac:picMk id="11" creationId="{5DED5A66-FA65-4A38-993C-8BC4918B0522}"/>
          </ac:picMkLst>
        </pc:picChg>
        <pc:picChg chg="del">
          <ac:chgData name="Julian Franquinet" userId="0e0ed5e8-98ca-4375-81e6-3541f40a5bd6" providerId="ADAL" clId="{0453B333-F14A-4417-A04A-556E43131269}" dt="2019-09-13T19:14:59.702" v="574"/>
          <ac:picMkLst>
            <pc:docMk/>
            <pc:sldMk cId="73660343" sldId="641"/>
            <ac:picMk id="21" creationId="{B690F3D9-41B1-480D-A84D-7D3F45A0AEA9}"/>
          </ac:picMkLst>
        </pc:picChg>
      </pc:sldChg>
      <pc:sldChg chg="ord">
        <pc:chgData name="Julian Franquinet" userId="0e0ed5e8-98ca-4375-81e6-3541f40a5bd6" providerId="ADAL" clId="{0453B333-F14A-4417-A04A-556E43131269}" dt="2019-09-13T15:43:10.279" v="50"/>
        <pc:sldMkLst>
          <pc:docMk/>
          <pc:sldMk cId="1213963" sldId="642"/>
        </pc:sldMkLst>
      </pc:sldChg>
      <pc:sldChg chg="ord">
        <pc:chgData name="Julian Franquinet" userId="0e0ed5e8-98ca-4375-81e6-3541f40a5bd6" providerId="ADAL" clId="{0453B333-F14A-4417-A04A-556E43131269}" dt="2019-09-13T15:43:19.277" v="51"/>
        <pc:sldMkLst>
          <pc:docMk/>
          <pc:sldMk cId="2790461981" sldId="643"/>
        </pc:sldMkLst>
      </pc:sldChg>
      <pc:sldChg chg="ord">
        <pc:chgData name="Julian Franquinet" userId="0e0ed5e8-98ca-4375-81e6-3541f40a5bd6" providerId="ADAL" clId="{0453B333-F14A-4417-A04A-556E43131269}" dt="2019-09-13T15:43:25.984" v="52"/>
        <pc:sldMkLst>
          <pc:docMk/>
          <pc:sldMk cId="1485139376" sldId="644"/>
        </pc:sldMkLst>
      </pc:sldChg>
      <pc:sldChg chg="addSp delSp modSp modTransition modAnim">
        <pc:chgData name="Julian Franquinet" userId="0e0ed5e8-98ca-4375-81e6-3541f40a5bd6" providerId="ADAL" clId="{0453B333-F14A-4417-A04A-556E43131269}" dt="2019-09-14T18:44:01.688" v="667"/>
        <pc:sldMkLst>
          <pc:docMk/>
          <pc:sldMk cId="776956254" sldId="645"/>
        </pc:sldMkLst>
        <pc:picChg chg="del">
          <ac:chgData name="Julian Franquinet" userId="0e0ed5e8-98ca-4375-81e6-3541f40a5bd6" providerId="ADAL" clId="{0453B333-F14A-4417-A04A-556E43131269}" dt="2019-09-13T16:41:12.725" v="97"/>
          <ac:picMkLst>
            <pc:docMk/>
            <pc:sldMk cId="776956254" sldId="645"/>
            <ac:picMk id="4" creationId="{3B65E0FB-AB32-4FEA-B7C1-4EEF0E26B6F6}"/>
          </ac:picMkLst>
        </pc:picChg>
        <pc:picChg chg="add mod">
          <ac:chgData name="Julian Franquinet" userId="0e0ed5e8-98ca-4375-81e6-3541f40a5bd6" providerId="ADAL" clId="{0453B333-F14A-4417-A04A-556E43131269}" dt="2019-09-13T16:41:12.615" v="96"/>
          <ac:picMkLst>
            <pc:docMk/>
            <pc:sldMk cId="776956254" sldId="645"/>
            <ac:picMk id="5" creationId="{E911258A-0920-445B-A322-4032AA44CE59}"/>
          </ac:picMkLst>
        </pc:picChg>
      </pc:sldChg>
      <pc:sldChg chg="addSp delSp modSp">
        <pc:chgData name="Julian Franquinet" userId="0e0ed5e8-98ca-4375-81e6-3541f40a5bd6" providerId="ADAL" clId="{0453B333-F14A-4417-A04A-556E43131269}" dt="2019-09-14T18:48:12.570" v="695" actId="14826"/>
        <pc:sldMkLst>
          <pc:docMk/>
          <pc:sldMk cId="290228727" sldId="647"/>
        </pc:sldMkLst>
        <pc:picChg chg="del">
          <ac:chgData name="Julian Franquinet" userId="0e0ed5e8-98ca-4375-81e6-3541f40a5bd6" providerId="ADAL" clId="{0453B333-F14A-4417-A04A-556E43131269}" dt="2019-09-13T16:41:19.345" v="98" actId="478"/>
          <ac:picMkLst>
            <pc:docMk/>
            <pc:sldMk cId="290228727" sldId="647"/>
            <ac:picMk id="3" creationId="{2A95F20A-B290-4751-96CE-2D86FD25C57E}"/>
          </ac:picMkLst>
        </pc:picChg>
        <pc:picChg chg="add">
          <ac:chgData name="Julian Franquinet" userId="0e0ed5e8-98ca-4375-81e6-3541f40a5bd6" providerId="ADAL" clId="{0453B333-F14A-4417-A04A-556E43131269}" dt="2019-09-13T16:41:22.441" v="99"/>
          <ac:picMkLst>
            <pc:docMk/>
            <pc:sldMk cId="290228727" sldId="647"/>
            <ac:picMk id="10" creationId="{5E7E9C64-ADA2-425F-8D73-A2F55F74A771}"/>
          </ac:picMkLst>
        </pc:picChg>
        <pc:picChg chg="add del">
          <ac:chgData name="Julian Franquinet" userId="0e0ed5e8-98ca-4375-81e6-3541f40a5bd6" providerId="ADAL" clId="{0453B333-F14A-4417-A04A-556E43131269}" dt="2019-09-14T18:47:47.556" v="693"/>
          <ac:picMkLst>
            <pc:docMk/>
            <pc:sldMk cId="290228727" sldId="647"/>
            <ac:picMk id="11" creationId="{3CCF3B0B-74CA-4D02-9553-CFE1E22AD839}"/>
          </ac:picMkLst>
        </pc:picChg>
        <pc:picChg chg="add del">
          <ac:chgData name="Julian Franquinet" userId="0e0ed5e8-98ca-4375-81e6-3541f40a5bd6" providerId="ADAL" clId="{0453B333-F14A-4417-A04A-556E43131269}" dt="2019-09-14T18:47:48.212" v="694" actId="478"/>
          <ac:picMkLst>
            <pc:docMk/>
            <pc:sldMk cId="290228727" sldId="647"/>
            <ac:picMk id="14" creationId="{FBCCF1D9-686B-47AB-8B4D-409A58384071}"/>
          </ac:picMkLst>
        </pc:picChg>
        <pc:picChg chg="mod">
          <ac:chgData name="Julian Franquinet" userId="0e0ed5e8-98ca-4375-81e6-3541f40a5bd6" providerId="ADAL" clId="{0453B333-F14A-4417-A04A-556E43131269}" dt="2019-09-14T18:48:12.570" v="695" actId="14826"/>
          <ac:picMkLst>
            <pc:docMk/>
            <pc:sldMk cId="290228727" sldId="647"/>
            <ac:picMk id="15" creationId="{7FB0E22E-7980-4211-B372-60FD60321592}"/>
          </ac:picMkLst>
        </pc:picChg>
      </pc:sldChg>
      <pc:sldChg chg="modTransition">
        <pc:chgData name="Julian Franquinet" userId="0e0ed5e8-98ca-4375-81e6-3541f40a5bd6" providerId="ADAL" clId="{0453B333-F14A-4417-A04A-556E43131269}" dt="2019-09-13T19:29:08.394" v="630"/>
        <pc:sldMkLst>
          <pc:docMk/>
          <pc:sldMk cId="2121585911" sldId="649"/>
        </pc:sldMkLst>
      </pc:sldChg>
      <pc:sldChg chg="addSp delSp modSp addCm delCm">
        <pc:chgData name="Julian Franquinet" userId="0e0ed5e8-98ca-4375-81e6-3541f40a5bd6" providerId="ADAL" clId="{0453B333-F14A-4417-A04A-556E43131269}" dt="2019-09-14T18:40:16.049" v="640" actId="14826"/>
        <pc:sldMkLst>
          <pc:docMk/>
          <pc:sldMk cId="4191738553" sldId="650"/>
        </pc:sldMkLst>
        <pc:picChg chg="add mod">
          <ac:chgData name="Julian Franquinet" userId="0e0ed5e8-98ca-4375-81e6-3541f40a5bd6" providerId="ADAL" clId="{0453B333-F14A-4417-A04A-556E43131269}" dt="2019-09-14T18:40:16.049" v="640" actId="14826"/>
          <ac:picMkLst>
            <pc:docMk/>
            <pc:sldMk cId="4191738553" sldId="650"/>
            <ac:picMk id="10" creationId="{3448F573-F89C-4DFC-B35D-4BCEAC8BA9E8}"/>
          </ac:picMkLst>
        </pc:picChg>
        <pc:picChg chg="add">
          <ac:chgData name="Julian Franquinet" userId="0e0ed5e8-98ca-4375-81e6-3541f40a5bd6" providerId="ADAL" clId="{0453B333-F14A-4417-A04A-556E43131269}" dt="2019-09-13T19:18:39.810" v="594"/>
          <ac:picMkLst>
            <pc:docMk/>
            <pc:sldMk cId="4191738553" sldId="650"/>
            <ac:picMk id="11" creationId="{FFFA4822-78F7-443E-B5C9-5DB3B5398759}"/>
          </ac:picMkLst>
        </pc:picChg>
        <pc:picChg chg="del">
          <ac:chgData name="Julian Franquinet" userId="0e0ed5e8-98ca-4375-81e6-3541f40a5bd6" providerId="ADAL" clId="{0453B333-F14A-4417-A04A-556E43131269}" dt="2019-09-13T19:18:39.397" v="593" actId="478"/>
          <ac:picMkLst>
            <pc:docMk/>
            <pc:sldMk cId="4191738553" sldId="650"/>
            <ac:picMk id="12" creationId="{3BC3D186-75C1-4A0C-9779-4987CC559E3D}"/>
          </ac:picMkLst>
        </pc:picChg>
        <pc:picChg chg="del">
          <ac:chgData name="Julian Franquinet" userId="0e0ed5e8-98ca-4375-81e6-3541f40a5bd6" providerId="ADAL" clId="{0453B333-F14A-4417-A04A-556E43131269}" dt="2019-09-13T19:17:25.319" v="589" actId="478"/>
          <ac:picMkLst>
            <pc:docMk/>
            <pc:sldMk cId="4191738553" sldId="650"/>
            <ac:picMk id="13" creationId="{808E5D5B-267D-4D87-B7A5-15F12EEC4AED}"/>
          </ac:picMkLst>
        </pc:picChg>
      </pc:sldChg>
      <pc:sldChg chg="addSp delSp modSp modTransition modAnim">
        <pc:chgData name="Julian Franquinet" userId="0e0ed5e8-98ca-4375-81e6-3541f40a5bd6" providerId="ADAL" clId="{0453B333-F14A-4417-A04A-556E43131269}" dt="2019-09-14T18:44:25.680" v="671"/>
        <pc:sldMkLst>
          <pc:docMk/>
          <pc:sldMk cId="1149388418" sldId="651"/>
        </pc:sldMkLst>
        <pc:spChg chg="add mod">
          <ac:chgData name="Julian Franquinet" userId="0e0ed5e8-98ca-4375-81e6-3541f40a5bd6" providerId="ADAL" clId="{0453B333-F14A-4417-A04A-556E43131269}" dt="2019-09-14T18:41:52.858" v="647" actId="164"/>
          <ac:spMkLst>
            <pc:docMk/>
            <pc:sldMk cId="1149388418" sldId="651"/>
            <ac:spMk id="2" creationId="{90A34FC4-1675-4BCC-BCC6-5E542EE3A9D6}"/>
          </ac:spMkLst>
        </pc:spChg>
        <pc:grpChg chg="add mod">
          <ac:chgData name="Julian Franquinet" userId="0e0ed5e8-98ca-4375-81e6-3541f40a5bd6" providerId="ADAL" clId="{0453B333-F14A-4417-A04A-556E43131269}" dt="2019-09-14T18:41:52.858" v="647" actId="164"/>
          <ac:grpSpMkLst>
            <pc:docMk/>
            <pc:sldMk cId="1149388418" sldId="651"/>
            <ac:grpSpMk id="5" creationId="{C5A5B081-ED51-4947-AEBA-C3C54997B6CA}"/>
          </ac:grpSpMkLst>
        </pc:grpChg>
        <pc:picChg chg="add del mod">
          <ac:chgData name="Julian Franquinet" userId="0e0ed5e8-98ca-4375-81e6-3541f40a5bd6" providerId="ADAL" clId="{0453B333-F14A-4417-A04A-556E43131269}" dt="2019-09-14T18:41:52.858" v="647" actId="164"/>
          <ac:picMkLst>
            <pc:docMk/>
            <pc:sldMk cId="1149388418" sldId="651"/>
            <ac:picMk id="3" creationId="{3B201904-FB69-4652-81DD-A521C6D1EEC0}"/>
          </ac:picMkLst>
        </pc:picChg>
        <pc:picChg chg="del mod">
          <ac:chgData name="Julian Franquinet" userId="0e0ed5e8-98ca-4375-81e6-3541f40a5bd6" providerId="ADAL" clId="{0453B333-F14A-4417-A04A-556E43131269}" dt="2019-09-13T19:19:14.600" v="595" actId="478"/>
          <ac:picMkLst>
            <pc:docMk/>
            <pc:sldMk cId="1149388418" sldId="651"/>
            <ac:picMk id="9" creationId="{582553E3-5C57-48C4-9679-463D45CD757F}"/>
          </ac:picMkLst>
        </pc:picChg>
        <pc:picChg chg="add del mod">
          <ac:chgData name="Julian Franquinet" userId="0e0ed5e8-98ca-4375-81e6-3541f40a5bd6" providerId="ADAL" clId="{0453B333-F14A-4417-A04A-556E43131269}" dt="2019-09-13T19:20:04.031" v="598" actId="478"/>
          <ac:picMkLst>
            <pc:docMk/>
            <pc:sldMk cId="1149388418" sldId="651"/>
            <ac:picMk id="12" creationId="{8783EB8C-605D-411A-A378-144B8B673728}"/>
          </ac:picMkLst>
        </pc:picChg>
        <pc:picChg chg="add del mod ord">
          <ac:chgData name="Julian Franquinet" userId="0e0ed5e8-98ca-4375-81e6-3541f40a5bd6" providerId="ADAL" clId="{0453B333-F14A-4417-A04A-556E43131269}" dt="2019-09-13T19:27:00.771" v="622" actId="478"/>
          <ac:picMkLst>
            <pc:docMk/>
            <pc:sldMk cId="1149388418" sldId="651"/>
            <ac:picMk id="14" creationId="{3D0A175A-4366-4E0A-B51B-581DC6606690}"/>
          </ac:picMkLst>
        </pc:picChg>
        <pc:picChg chg="add del">
          <ac:chgData name="Julian Franquinet" userId="0e0ed5e8-98ca-4375-81e6-3541f40a5bd6" providerId="ADAL" clId="{0453B333-F14A-4417-A04A-556E43131269}" dt="2019-09-13T19:28:24.664" v="628"/>
          <ac:picMkLst>
            <pc:docMk/>
            <pc:sldMk cId="1149388418" sldId="651"/>
            <ac:picMk id="15" creationId="{3F5F4CA6-AA82-4780-96C1-27DB0FC4DA72}"/>
          </ac:picMkLst>
        </pc:picChg>
      </pc:sldChg>
      <pc:sldChg chg="addSp delSp modSp modTransition">
        <pc:chgData name="Julian Franquinet" userId="0e0ed5e8-98ca-4375-81e6-3541f40a5bd6" providerId="ADAL" clId="{0453B333-F14A-4417-A04A-556E43131269}" dt="2019-09-14T18:44:46.347" v="674"/>
        <pc:sldMkLst>
          <pc:docMk/>
          <pc:sldMk cId="2318398172" sldId="652"/>
        </pc:sldMkLst>
        <pc:grpChg chg="add mod ord">
          <ac:chgData name="Julian Franquinet" userId="0e0ed5e8-98ca-4375-81e6-3541f40a5bd6" providerId="ADAL" clId="{0453B333-F14A-4417-A04A-556E43131269}" dt="2019-09-14T18:42:26.568" v="650" actId="167"/>
          <ac:grpSpMkLst>
            <pc:docMk/>
            <pc:sldMk cId="2318398172" sldId="652"/>
            <ac:grpSpMk id="10" creationId="{94197D71-8FD4-432D-91A5-63DF03D398D7}"/>
          </ac:grpSpMkLst>
        </pc:grpChg>
        <pc:picChg chg="del">
          <ac:chgData name="Julian Franquinet" userId="0e0ed5e8-98ca-4375-81e6-3541f40a5bd6" providerId="ADAL" clId="{0453B333-F14A-4417-A04A-556E43131269}" dt="2019-09-14T18:42:29.693" v="651" actId="478"/>
          <ac:picMkLst>
            <pc:docMk/>
            <pc:sldMk cId="2318398172" sldId="652"/>
            <ac:picMk id="14" creationId="{3DCE5C12-8EEC-4002-916B-11D27AD0512B}"/>
          </ac:picMkLst>
        </pc:picChg>
      </pc:sldChg>
      <pc:sldChg chg="ord modTransition">
        <pc:chgData name="Julian Franquinet" userId="0e0ed5e8-98ca-4375-81e6-3541f40a5bd6" providerId="ADAL" clId="{0453B333-F14A-4417-A04A-556E43131269}" dt="2019-09-14T18:38:19.336" v="638"/>
        <pc:sldMkLst>
          <pc:docMk/>
          <pc:sldMk cId="1427782847" sldId="653"/>
        </pc:sldMkLst>
      </pc:sldChg>
      <pc:sldChg chg="ord">
        <pc:chgData name="Julian Franquinet" userId="0e0ed5e8-98ca-4375-81e6-3541f40a5bd6" providerId="ADAL" clId="{0453B333-F14A-4417-A04A-556E43131269}" dt="2019-09-13T15:42:36.743" v="49"/>
        <pc:sldMkLst>
          <pc:docMk/>
          <pc:sldMk cId="1878851704" sldId="654"/>
        </pc:sldMkLst>
      </pc:sldChg>
      <pc:sldChg chg="addSp delSp modSp modAnim">
        <pc:chgData name="Julian Franquinet" userId="0e0ed5e8-98ca-4375-81e6-3541f40a5bd6" providerId="ADAL" clId="{0453B333-F14A-4417-A04A-556E43131269}" dt="2019-09-13T18:44:00.858" v="418"/>
        <pc:sldMkLst>
          <pc:docMk/>
          <pc:sldMk cId="1614616488" sldId="655"/>
        </pc:sldMkLst>
        <pc:picChg chg="add mod">
          <ac:chgData name="Julian Franquinet" userId="0e0ed5e8-98ca-4375-81e6-3541f40a5bd6" providerId="ADAL" clId="{0453B333-F14A-4417-A04A-556E43131269}" dt="2019-09-13T18:43:52.699" v="415"/>
          <ac:picMkLst>
            <pc:docMk/>
            <pc:sldMk cId="1614616488" sldId="655"/>
            <ac:picMk id="5" creationId="{F880485E-DE57-4F59-B754-F112BF109835}"/>
          </ac:picMkLst>
        </pc:picChg>
        <pc:picChg chg="del">
          <ac:chgData name="Julian Franquinet" userId="0e0ed5e8-98ca-4375-81e6-3541f40a5bd6" providerId="ADAL" clId="{0453B333-F14A-4417-A04A-556E43131269}" dt="2019-09-13T18:43:52.699" v="416"/>
          <ac:picMkLst>
            <pc:docMk/>
            <pc:sldMk cId="1614616488" sldId="655"/>
            <ac:picMk id="31" creationId="{49BECE2B-6C11-48B3-8E8C-4D7567269E21}"/>
          </ac:picMkLst>
        </pc:picChg>
      </pc:sldChg>
      <pc:sldChg chg="modTransition">
        <pc:chgData name="Julian Franquinet" userId="0e0ed5e8-98ca-4375-81e6-3541f40a5bd6" providerId="ADAL" clId="{0453B333-F14A-4417-A04A-556E43131269}" dt="2019-09-14T18:44:59.923" v="683"/>
        <pc:sldMkLst>
          <pc:docMk/>
          <pc:sldMk cId="433921399" sldId="656"/>
        </pc:sldMkLst>
      </pc:sldChg>
      <pc:sldChg chg="addSp delSp modSp add ord modAnim">
        <pc:chgData name="Julian Franquinet" userId="0e0ed5e8-98ca-4375-81e6-3541f40a5bd6" providerId="ADAL" clId="{0453B333-F14A-4417-A04A-556E43131269}" dt="2019-09-14T18:49:17.169" v="698"/>
        <pc:sldMkLst>
          <pc:docMk/>
          <pc:sldMk cId="1036598829" sldId="657"/>
        </pc:sldMkLst>
        <pc:picChg chg="add del mod">
          <ac:chgData name="Julian Franquinet" userId="0e0ed5e8-98ca-4375-81e6-3541f40a5bd6" providerId="ADAL" clId="{0453B333-F14A-4417-A04A-556E43131269}" dt="2019-09-13T18:18:21.490" v="295"/>
          <ac:picMkLst>
            <pc:docMk/>
            <pc:sldMk cId="1036598829" sldId="657"/>
            <ac:picMk id="3" creationId="{9424220A-7120-4B88-AC92-5ED46A356E22}"/>
          </ac:picMkLst>
        </pc:picChg>
        <pc:picChg chg="del">
          <ac:chgData name="Julian Franquinet" userId="0e0ed5e8-98ca-4375-81e6-3541f40a5bd6" providerId="ADAL" clId="{0453B333-F14A-4417-A04A-556E43131269}" dt="2019-09-13T18:17:15.617" v="287" actId="478"/>
          <ac:picMkLst>
            <pc:docMk/>
            <pc:sldMk cId="1036598829" sldId="657"/>
            <ac:picMk id="12" creationId="{470EDF8D-C5D4-4758-92BD-633D5095E627}"/>
          </ac:picMkLst>
        </pc:picChg>
        <pc:picChg chg="add mod">
          <ac:chgData name="Julian Franquinet" userId="0e0ed5e8-98ca-4375-81e6-3541f40a5bd6" providerId="ADAL" clId="{0453B333-F14A-4417-A04A-556E43131269}" dt="2019-09-13T18:21:57.550" v="314" actId="1076"/>
          <ac:picMkLst>
            <pc:docMk/>
            <pc:sldMk cId="1036598829" sldId="657"/>
            <ac:picMk id="14" creationId="{C5299808-15DC-4C4B-9E4D-9B626674272B}"/>
          </ac:picMkLst>
        </pc:picChg>
        <pc:picChg chg="add mod">
          <ac:chgData name="Julian Franquinet" userId="0e0ed5e8-98ca-4375-81e6-3541f40a5bd6" providerId="ADAL" clId="{0453B333-F14A-4417-A04A-556E43131269}" dt="2019-09-13T18:22:42.998" v="317" actId="1076"/>
          <ac:picMkLst>
            <pc:docMk/>
            <pc:sldMk cId="1036598829" sldId="657"/>
            <ac:picMk id="15" creationId="{3C6EB972-BD6B-4EBD-ACA6-49853C57858C}"/>
          </ac:picMkLst>
        </pc:picChg>
        <pc:picChg chg="add mod">
          <ac:chgData name="Julian Franquinet" userId="0e0ed5e8-98ca-4375-81e6-3541f40a5bd6" providerId="ADAL" clId="{0453B333-F14A-4417-A04A-556E43131269}" dt="2019-09-13T18:42:03.319" v="409" actId="1037"/>
          <ac:picMkLst>
            <pc:docMk/>
            <pc:sldMk cId="1036598829" sldId="657"/>
            <ac:picMk id="16" creationId="{EC1E3497-FD88-4EA4-ADE3-43B07153AF88}"/>
          </ac:picMkLst>
        </pc:picChg>
        <pc:picChg chg="del">
          <ac:chgData name="Julian Franquinet" userId="0e0ed5e8-98ca-4375-81e6-3541f40a5bd6" providerId="ADAL" clId="{0453B333-F14A-4417-A04A-556E43131269}" dt="2019-09-13T18:17:13.801" v="286" actId="478"/>
          <ac:picMkLst>
            <pc:docMk/>
            <pc:sldMk cId="1036598829" sldId="657"/>
            <ac:picMk id="21" creationId="{48936087-88D8-4432-B39A-5861035FE10B}"/>
          </ac:picMkLst>
        </pc:picChg>
        <pc:picChg chg="mod">
          <ac:chgData name="Julian Franquinet" userId="0e0ed5e8-98ca-4375-81e6-3541f40a5bd6" providerId="ADAL" clId="{0453B333-F14A-4417-A04A-556E43131269}" dt="2019-09-13T18:22:25.063" v="315" actId="1076"/>
          <ac:picMkLst>
            <pc:docMk/>
            <pc:sldMk cId="1036598829" sldId="657"/>
            <ac:picMk id="32" creationId="{70CAD06C-692E-4123-BC47-74A049AE9842}"/>
          </ac:picMkLst>
        </pc:picChg>
        <pc:picChg chg="add del mod">
          <ac:chgData name="Julian Franquinet" userId="0e0ed5e8-98ca-4375-81e6-3541f40a5bd6" providerId="ADAL" clId="{0453B333-F14A-4417-A04A-556E43131269}" dt="2019-09-13T18:22:50.220" v="318" actId="1076"/>
          <ac:picMkLst>
            <pc:docMk/>
            <pc:sldMk cId="1036598829" sldId="657"/>
            <ac:picMk id="34" creationId="{5937C597-5699-4092-89EE-14CCEC4AFE21}"/>
          </ac:picMkLst>
        </pc:picChg>
        <pc:picChg chg="mod">
          <ac:chgData name="Julian Franquinet" userId="0e0ed5e8-98ca-4375-81e6-3541f40a5bd6" providerId="ADAL" clId="{0453B333-F14A-4417-A04A-556E43131269}" dt="2019-09-13T18:22:25.063" v="315" actId="1076"/>
          <ac:picMkLst>
            <pc:docMk/>
            <pc:sldMk cId="1036598829" sldId="657"/>
            <ac:picMk id="35" creationId="{2151EDE4-BE24-4C1C-85D9-60110A932AB3}"/>
          </ac:picMkLst>
        </pc:picChg>
        <pc:picChg chg="mod">
          <ac:chgData name="Julian Franquinet" userId="0e0ed5e8-98ca-4375-81e6-3541f40a5bd6" providerId="ADAL" clId="{0453B333-F14A-4417-A04A-556E43131269}" dt="2019-09-13T18:22:25.063" v="315" actId="1076"/>
          <ac:picMkLst>
            <pc:docMk/>
            <pc:sldMk cId="1036598829" sldId="657"/>
            <ac:picMk id="36" creationId="{36FFFCAB-F1D5-4D96-91B2-B3FACA7B6C01}"/>
          </ac:picMkLst>
        </pc:picChg>
        <pc:picChg chg="mod">
          <ac:chgData name="Julian Franquinet" userId="0e0ed5e8-98ca-4375-81e6-3541f40a5bd6" providerId="ADAL" clId="{0453B333-F14A-4417-A04A-556E43131269}" dt="2019-09-13T18:22:25.063" v="315" actId="1076"/>
          <ac:picMkLst>
            <pc:docMk/>
            <pc:sldMk cId="1036598829" sldId="657"/>
            <ac:picMk id="37" creationId="{6C87A911-0D6E-4F6D-8A12-49ACA8132260}"/>
          </ac:picMkLst>
        </pc:picChg>
        <pc:cxnChg chg="del">
          <ac:chgData name="Julian Franquinet" userId="0e0ed5e8-98ca-4375-81e6-3541f40a5bd6" providerId="ADAL" clId="{0453B333-F14A-4417-A04A-556E43131269}" dt="2019-09-13T18:18:30.129" v="297" actId="478"/>
          <ac:cxnSpMkLst>
            <pc:docMk/>
            <pc:sldMk cId="1036598829" sldId="657"/>
            <ac:cxnSpMk id="45" creationId="{00000000-0000-0000-0000-000000000000}"/>
          </ac:cxnSpMkLst>
        </pc:cxnChg>
      </pc:sldChg>
      <pc:sldChg chg="addSp delSp modSp add ord modAnim">
        <pc:chgData name="Julian Franquinet" userId="0e0ed5e8-98ca-4375-81e6-3541f40a5bd6" providerId="ADAL" clId="{0453B333-F14A-4417-A04A-556E43131269}" dt="2019-09-13T18:39:26.421" v="402"/>
        <pc:sldMkLst>
          <pc:docMk/>
          <pc:sldMk cId="2471574467" sldId="658"/>
        </pc:sldMkLst>
        <pc:spChg chg="add mod">
          <ac:chgData name="Julian Franquinet" userId="0e0ed5e8-98ca-4375-81e6-3541f40a5bd6" providerId="ADAL" clId="{0453B333-F14A-4417-A04A-556E43131269}" dt="2019-09-13T18:29:12.803" v="354" actId="13822"/>
          <ac:spMkLst>
            <pc:docMk/>
            <pc:sldMk cId="2471574467" sldId="658"/>
            <ac:spMk id="2" creationId="{7D50E166-FD20-40BD-AEF8-CD01449BC98C}"/>
          </ac:spMkLst>
        </pc:spChg>
        <pc:spChg chg="add mod">
          <ac:chgData name="Julian Franquinet" userId="0e0ed5e8-98ca-4375-81e6-3541f40a5bd6" providerId="ADAL" clId="{0453B333-F14A-4417-A04A-556E43131269}" dt="2019-09-13T18:29:09.859" v="353" actId="13822"/>
          <ac:spMkLst>
            <pc:docMk/>
            <pc:sldMk cId="2471574467" sldId="658"/>
            <ac:spMk id="24" creationId="{C57202B0-B17B-44E9-B6F6-3E6E7DF426AF}"/>
          </ac:spMkLst>
        </pc:spChg>
        <pc:picChg chg="del">
          <ac:chgData name="Julian Franquinet" userId="0e0ed5e8-98ca-4375-81e6-3541f40a5bd6" providerId="ADAL" clId="{0453B333-F14A-4417-A04A-556E43131269}" dt="2019-09-13T18:25:52.952" v="333" actId="478"/>
          <ac:picMkLst>
            <pc:docMk/>
            <pc:sldMk cId="2471574467" sldId="658"/>
            <ac:picMk id="3" creationId="{13315DC0-9D58-4902-9BF9-075BB64AC211}"/>
          </ac:picMkLst>
        </pc:picChg>
        <pc:picChg chg="add mod">
          <ac:chgData name="Julian Franquinet" userId="0e0ed5e8-98ca-4375-81e6-3541f40a5bd6" providerId="ADAL" clId="{0453B333-F14A-4417-A04A-556E43131269}" dt="2019-09-13T18:36:22.684" v="383" actId="1076"/>
          <ac:picMkLst>
            <pc:docMk/>
            <pc:sldMk cId="2471574467" sldId="658"/>
            <ac:picMk id="5" creationId="{650FB5DC-4918-4F44-B917-9E0480FF1610}"/>
          </ac:picMkLst>
        </pc:picChg>
        <pc:picChg chg="del">
          <ac:chgData name="Julian Franquinet" userId="0e0ed5e8-98ca-4375-81e6-3541f40a5bd6" providerId="ADAL" clId="{0453B333-F14A-4417-A04A-556E43131269}" dt="2019-09-13T18:25:51.268" v="332" actId="478"/>
          <ac:picMkLst>
            <pc:docMk/>
            <pc:sldMk cId="2471574467" sldId="658"/>
            <ac:picMk id="6" creationId="{1358A13F-C11E-4843-B2D2-18E3A3F182A7}"/>
          </ac:picMkLst>
        </pc:picChg>
        <pc:picChg chg="del">
          <ac:chgData name="Julian Franquinet" userId="0e0ed5e8-98ca-4375-81e6-3541f40a5bd6" providerId="ADAL" clId="{0453B333-F14A-4417-A04A-556E43131269}" dt="2019-09-13T18:26:00.830" v="337" actId="478"/>
          <ac:picMkLst>
            <pc:docMk/>
            <pc:sldMk cId="2471574467" sldId="658"/>
            <ac:picMk id="7" creationId="{7FDC5FA4-512B-4312-8FFA-F9D5A8EE8FE7}"/>
          </ac:picMkLst>
        </pc:picChg>
        <pc:picChg chg="del">
          <ac:chgData name="Julian Franquinet" userId="0e0ed5e8-98ca-4375-81e6-3541f40a5bd6" providerId="ADAL" clId="{0453B333-F14A-4417-A04A-556E43131269}" dt="2019-09-13T18:25:57.610" v="335" actId="478"/>
          <ac:picMkLst>
            <pc:docMk/>
            <pc:sldMk cId="2471574467" sldId="658"/>
            <ac:picMk id="10" creationId="{359C94EB-7BC7-4CF0-BB20-B4DD070F117A}"/>
          </ac:picMkLst>
        </pc:picChg>
        <pc:picChg chg="del">
          <ac:chgData name="Julian Franquinet" userId="0e0ed5e8-98ca-4375-81e6-3541f40a5bd6" providerId="ADAL" clId="{0453B333-F14A-4417-A04A-556E43131269}" dt="2019-09-13T18:25:42.461" v="327" actId="478"/>
          <ac:picMkLst>
            <pc:docMk/>
            <pc:sldMk cId="2471574467" sldId="658"/>
            <ac:picMk id="11" creationId="{0107853F-5441-46A6-BC65-D4A41430B558}"/>
          </ac:picMkLst>
        </pc:picChg>
        <pc:picChg chg="mod">
          <ac:chgData name="Julian Franquinet" userId="0e0ed5e8-98ca-4375-81e6-3541f40a5bd6" providerId="ADAL" clId="{0453B333-F14A-4417-A04A-556E43131269}" dt="2019-09-13T18:27:02.050" v="343" actId="1076"/>
          <ac:picMkLst>
            <pc:docMk/>
            <pc:sldMk cId="2471574467" sldId="658"/>
            <ac:picMk id="12" creationId="{612DC235-B3F2-4B66-A673-F76CE25864A0}"/>
          </ac:picMkLst>
        </pc:picChg>
        <pc:picChg chg="mod">
          <ac:chgData name="Julian Franquinet" userId="0e0ed5e8-98ca-4375-81e6-3541f40a5bd6" providerId="ADAL" clId="{0453B333-F14A-4417-A04A-556E43131269}" dt="2019-09-13T18:27:05.919" v="344" actId="1076"/>
          <ac:picMkLst>
            <pc:docMk/>
            <pc:sldMk cId="2471574467" sldId="658"/>
            <ac:picMk id="14" creationId="{5B62A79E-453D-4F6D-8726-982B1678C253}"/>
          </ac:picMkLst>
        </pc:picChg>
        <pc:picChg chg="del">
          <ac:chgData name="Julian Franquinet" userId="0e0ed5e8-98ca-4375-81e6-3541f40a5bd6" providerId="ADAL" clId="{0453B333-F14A-4417-A04A-556E43131269}" dt="2019-09-13T18:26:02.655" v="338" actId="478"/>
          <ac:picMkLst>
            <pc:docMk/>
            <pc:sldMk cId="2471574467" sldId="658"/>
            <ac:picMk id="15" creationId="{EED8E782-8F6B-4E87-B275-2EFF8B6B0029}"/>
          </ac:picMkLst>
        </pc:picChg>
        <pc:picChg chg="del">
          <ac:chgData name="Julian Franquinet" userId="0e0ed5e8-98ca-4375-81e6-3541f40a5bd6" providerId="ADAL" clId="{0453B333-F14A-4417-A04A-556E43131269}" dt="2019-09-13T18:25:59.297" v="336" actId="478"/>
          <ac:picMkLst>
            <pc:docMk/>
            <pc:sldMk cId="2471574467" sldId="658"/>
            <ac:picMk id="16" creationId="{2ADB04A9-5705-49F7-B623-0A7E9838C8EB}"/>
          </ac:picMkLst>
        </pc:picChg>
        <pc:picChg chg="add">
          <ac:chgData name="Julian Franquinet" userId="0e0ed5e8-98ca-4375-81e6-3541f40a5bd6" providerId="ADAL" clId="{0453B333-F14A-4417-A04A-556E43131269}" dt="2019-09-13T18:25:42.760" v="328"/>
          <ac:picMkLst>
            <pc:docMk/>
            <pc:sldMk cId="2471574467" sldId="658"/>
            <ac:picMk id="18" creationId="{B1051A85-3E7C-42A4-82A6-6CC9CE7C08F8}"/>
          </ac:picMkLst>
        </pc:picChg>
        <pc:picChg chg="del">
          <ac:chgData name="Julian Franquinet" userId="0e0ed5e8-98ca-4375-81e6-3541f40a5bd6" providerId="ADAL" clId="{0453B333-F14A-4417-A04A-556E43131269}" dt="2019-09-13T18:25:46.409" v="329" actId="478"/>
          <ac:picMkLst>
            <pc:docMk/>
            <pc:sldMk cId="2471574467" sldId="658"/>
            <ac:picMk id="19" creationId="{F8AC7C1A-B3F8-4622-8942-4173C1D49B7B}"/>
          </ac:picMkLst>
        </pc:picChg>
        <pc:picChg chg="add mod">
          <ac:chgData name="Julian Franquinet" userId="0e0ed5e8-98ca-4375-81e6-3541f40a5bd6" providerId="ADAL" clId="{0453B333-F14A-4417-A04A-556E43131269}" dt="2019-09-13T18:26:38.538" v="341" actId="1076"/>
          <ac:picMkLst>
            <pc:docMk/>
            <pc:sldMk cId="2471574467" sldId="658"/>
            <ac:picMk id="20" creationId="{A813360C-D450-4182-98BD-060207738A8B}"/>
          </ac:picMkLst>
        </pc:picChg>
        <pc:picChg chg="add mod">
          <ac:chgData name="Julian Franquinet" userId="0e0ed5e8-98ca-4375-81e6-3541f40a5bd6" providerId="ADAL" clId="{0453B333-F14A-4417-A04A-556E43131269}" dt="2019-09-13T18:27:29.866" v="346" actId="1076"/>
          <ac:picMkLst>
            <pc:docMk/>
            <pc:sldMk cId="2471574467" sldId="658"/>
            <ac:picMk id="22" creationId="{D4219486-86F3-4F2D-981A-1F07A8257E90}"/>
          </ac:picMkLst>
        </pc:picChg>
        <pc:picChg chg="del">
          <ac:chgData name="Julian Franquinet" userId="0e0ed5e8-98ca-4375-81e6-3541f40a5bd6" providerId="ADAL" clId="{0453B333-F14A-4417-A04A-556E43131269}" dt="2019-09-13T18:25:47.816" v="330" actId="478"/>
          <ac:picMkLst>
            <pc:docMk/>
            <pc:sldMk cId="2471574467" sldId="658"/>
            <ac:picMk id="23" creationId="{304BAEB5-9C1F-42C5-A0FC-3C95C524F72F}"/>
          </ac:picMkLst>
        </pc:picChg>
        <pc:picChg chg="add del mod">
          <ac:chgData name="Julian Franquinet" userId="0e0ed5e8-98ca-4375-81e6-3541f40a5bd6" providerId="ADAL" clId="{0453B333-F14A-4417-A04A-556E43131269}" dt="2019-09-13T18:31:56.309" v="366" actId="478"/>
          <ac:picMkLst>
            <pc:docMk/>
            <pc:sldMk cId="2471574467" sldId="658"/>
            <ac:picMk id="25" creationId="{9F7B6C35-A03B-4F26-ABB0-53CAEDB814FE}"/>
          </ac:picMkLst>
        </pc:picChg>
        <pc:picChg chg="del">
          <ac:chgData name="Julian Franquinet" userId="0e0ed5e8-98ca-4375-81e6-3541f40a5bd6" providerId="ADAL" clId="{0453B333-F14A-4417-A04A-556E43131269}" dt="2019-09-13T18:25:54.675" v="334" actId="478"/>
          <ac:picMkLst>
            <pc:docMk/>
            <pc:sldMk cId="2471574467" sldId="658"/>
            <ac:picMk id="26" creationId="{6CBF0C7C-EDDF-4970-B6C3-BAB641E62457}"/>
          </ac:picMkLst>
        </pc:picChg>
        <pc:picChg chg="add del mod">
          <ac:chgData name="Julian Franquinet" userId="0e0ed5e8-98ca-4375-81e6-3541f40a5bd6" providerId="ADAL" clId="{0453B333-F14A-4417-A04A-556E43131269}" dt="2019-09-13T18:33:02.444" v="371" actId="478"/>
          <ac:picMkLst>
            <pc:docMk/>
            <pc:sldMk cId="2471574467" sldId="658"/>
            <ac:picMk id="27" creationId="{4798B3FF-0EFE-4065-906A-936ECEF9BBA4}"/>
          </ac:picMkLst>
        </pc:picChg>
        <pc:picChg chg="add mod ord">
          <ac:chgData name="Julian Franquinet" userId="0e0ed5e8-98ca-4375-81e6-3541f40a5bd6" providerId="ADAL" clId="{0453B333-F14A-4417-A04A-556E43131269}" dt="2019-09-13T18:39:10.325" v="399" actId="167"/>
          <ac:picMkLst>
            <pc:docMk/>
            <pc:sldMk cId="2471574467" sldId="658"/>
            <ac:picMk id="28" creationId="{87FAC266-5F7E-4127-A9CC-4673F5B3093E}"/>
          </ac:picMkLst>
        </pc:picChg>
        <pc:picChg chg="del">
          <ac:chgData name="Julian Franquinet" userId="0e0ed5e8-98ca-4375-81e6-3541f40a5bd6" providerId="ADAL" clId="{0453B333-F14A-4417-A04A-556E43131269}" dt="2019-09-13T18:25:49.369" v="331" actId="478"/>
          <ac:picMkLst>
            <pc:docMk/>
            <pc:sldMk cId="2471574467" sldId="658"/>
            <ac:picMk id="29" creationId="{9E5BCEBD-EAC5-4CBD-981D-DBF22CEFFDEC}"/>
          </ac:picMkLst>
        </pc:picChg>
        <pc:picChg chg="add del mod">
          <ac:chgData name="Julian Franquinet" userId="0e0ed5e8-98ca-4375-81e6-3541f40a5bd6" providerId="ADAL" clId="{0453B333-F14A-4417-A04A-556E43131269}" dt="2019-09-13T18:36:07.568" v="382"/>
          <ac:picMkLst>
            <pc:docMk/>
            <pc:sldMk cId="2471574467" sldId="658"/>
            <ac:picMk id="30" creationId="{7FE2460F-6614-469A-A158-E96CBB37B02D}"/>
          </ac:picMkLst>
        </pc:picChg>
        <pc:picChg chg="add mod ord">
          <ac:chgData name="Julian Franquinet" userId="0e0ed5e8-98ca-4375-81e6-3541f40a5bd6" providerId="ADAL" clId="{0453B333-F14A-4417-A04A-556E43131269}" dt="2019-09-13T18:37:19.799" v="391" actId="167"/>
          <ac:picMkLst>
            <pc:docMk/>
            <pc:sldMk cId="2471574467" sldId="658"/>
            <ac:picMk id="31" creationId="{68AFBF02-A1C1-446A-89E4-60D877DEE4AE}"/>
          </ac:picMkLst>
        </pc:picChg>
      </pc:sldChg>
      <pc:sldMasterChg chg="addSp delSp modSldLayout">
        <pc:chgData name="Julian Franquinet" userId="0e0ed5e8-98ca-4375-81e6-3541f40a5bd6" providerId="ADAL" clId="{0453B333-F14A-4417-A04A-556E43131269}" dt="2019-09-13T18:46:21.116" v="433"/>
        <pc:sldMasterMkLst>
          <pc:docMk/>
          <pc:sldMasterMk cId="0" sldId="2147483660"/>
        </pc:sldMasterMkLst>
        <pc:picChg chg="add">
          <ac:chgData name="Julian Franquinet" userId="0e0ed5e8-98ca-4375-81e6-3541f40a5bd6" providerId="ADAL" clId="{0453B333-F14A-4417-A04A-556E43131269}" dt="2019-09-13T18:46:21.116" v="433"/>
          <ac:picMkLst>
            <pc:docMk/>
            <pc:sldMasterMk cId="0" sldId="2147483660"/>
            <ac:picMk id="6" creationId="{766BF980-A6D3-4CF3-A4FE-3B9F58AA40C1}"/>
          </ac:picMkLst>
        </pc:picChg>
        <pc:picChg chg="del">
          <ac:chgData name="Julian Franquinet" userId="0e0ed5e8-98ca-4375-81e6-3541f40a5bd6" providerId="ADAL" clId="{0453B333-F14A-4417-A04A-556E43131269}" dt="2019-09-13T18:46:20.071" v="432" actId="478"/>
          <ac:picMkLst>
            <pc:docMk/>
            <pc:sldMasterMk cId="0" sldId="2147483660"/>
            <ac:picMk id="8" creationId="{F61D2794-6032-4762-B75B-D769AA62C200}"/>
          </ac:picMkLst>
        </pc:picChg>
        <pc:sldLayoutChg chg="addSp delSp modSp">
          <pc:chgData name="Julian Franquinet" userId="0e0ed5e8-98ca-4375-81e6-3541f40a5bd6" providerId="ADAL" clId="{0453B333-F14A-4417-A04A-556E43131269}" dt="2019-09-13T18:46:13.395" v="431"/>
          <pc:sldLayoutMkLst>
            <pc:docMk/>
            <pc:sldMasterMk cId="0" sldId="2147483660"/>
            <pc:sldLayoutMk cId="1077991014" sldId="2147483662"/>
          </pc:sldLayoutMkLst>
          <pc:picChg chg="add del mod">
            <ac:chgData name="Julian Franquinet" userId="0e0ed5e8-98ca-4375-81e6-3541f40a5bd6" providerId="ADAL" clId="{0453B333-F14A-4417-A04A-556E43131269}" dt="2019-09-13T18:46:13.395" v="431"/>
            <ac:picMkLst>
              <pc:docMk/>
              <pc:sldMasterMk cId="0" sldId="2147483660"/>
              <pc:sldLayoutMk cId="1077991014" sldId="2147483662"/>
              <ac:picMk id="6" creationId="{59CCAC1B-5612-48CF-B665-73706AF3AA5E}"/>
            </ac:picMkLst>
          </pc:picChg>
        </pc:sldLayoutChg>
      </pc:sldMasterChg>
    </pc:docChg>
  </pc:docChgLst>
  <pc:docChgLst>
    <pc:chgData name="Julian Franquinet" userId="0dc8a18c03300809" providerId="LiveId" clId="{5794A3E0-9238-4A91-8EC0-C5DD51D1CBF7}"/>
    <pc:docChg chg="undo custSel addSld delSld modSld sldOrd modMainMaster modShowInfo">
      <pc:chgData name="Julian Franquinet" userId="0dc8a18c03300809" providerId="LiveId" clId="{5794A3E0-9238-4A91-8EC0-C5DD51D1CBF7}" dt="2021-02-18T15:22:32.387" v="3622"/>
      <pc:docMkLst>
        <pc:docMk/>
      </pc:docMkLst>
      <pc:sldChg chg="addSp delSp modSp del mod modTransition delAnim modAnim">
        <pc:chgData name="Julian Franquinet" userId="0dc8a18c03300809" providerId="LiveId" clId="{5794A3E0-9238-4A91-8EC0-C5DD51D1CBF7}" dt="2021-02-15T15:43:17.832" v="1204" actId="47"/>
        <pc:sldMkLst>
          <pc:docMk/>
          <pc:sldMk cId="2095828609" sldId="559"/>
        </pc:sldMkLst>
        <pc:spChg chg="del">
          <ac:chgData name="Julian Franquinet" userId="0dc8a18c03300809" providerId="LiveId" clId="{5794A3E0-9238-4A91-8EC0-C5DD51D1CBF7}" dt="2021-02-08T16:26:45.889" v="90" actId="478"/>
          <ac:spMkLst>
            <pc:docMk/>
            <pc:sldMk cId="2095828609" sldId="559"/>
            <ac:spMk id="2" creationId="{086866D6-B149-42D2-82C4-A9634B59ECEC}"/>
          </ac:spMkLst>
        </pc:spChg>
        <pc:spChg chg="del">
          <ac:chgData name="Julian Franquinet" userId="0dc8a18c03300809" providerId="LiveId" clId="{5794A3E0-9238-4A91-8EC0-C5DD51D1CBF7}" dt="2021-02-08T16:26:44.977" v="89" actId="478"/>
          <ac:spMkLst>
            <pc:docMk/>
            <pc:sldMk cId="2095828609" sldId="559"/>
            <ac:spMk id="11" creationId="{FEE50517-B767-45C2-BC1F-EDE7409047F3}"/>
          </ac:spMkLst>
        </pc:spChg>
        <pc:spChg chg="del">
          <ac:chgData name="Julian Franquinet" userId="0dc8a18c03300809" providerId="LiveId" clId="{5794A3E0-9238-4A91-8EC0-C5DD51D1CBF7}" dt="2021-02-08T16:26:39.756" v="86" actId="478"/>
          <ac:spMkLst>
            <pc:docMk/>
            <pc:sldMk cId="2095828609" sldId="559"/>
            <ac:spMk id="12" creationId="{3F675634-114E-4F28-8F08-959B180E54E0}"/>
          </ac:spMkLst>
        </pc:spChg>
        <pc:spChg chg="del">
          <ac:chgData name="Julian Franquinet" userId="0dc8a18c03300809" providerId="LiveId" clId="{5794A3E0-9238-4A91-8EC0-C5DD51D1CBF7}" dt="2021-02-08T16:26:42.239" v="87" actId="478"/>
          <ac:spMkLst>
            <pc:docMk/>
            <pc:sldMk cId="2095828609" sldId="559"/>
            <ac:spMk id="13" creationId="{E55D7DDE-50D0-4280-A12F-BDD3304842E2}"/>
          </ac:spMkLst>
        </pc:spChg>
        <pc:spChg chg="del">
          <ac:chgData name="Julian Franquinet" userId="0dc8a18c03300809" providerId="LiveId" clId="{5794A3E0-9238-4A91-8EC0-C5DD51D1CBF7}" dt="2021-02-08T16:26:43.052" v="88" actId="478"/>
          <ac:spMkLst>
            <pc:docMk/>
            <pc:sldMk cId="2095828609" sldId="559"/>
            <ac:spMk id="14" creationId="{EA1D25E5-3854-456B-8471-0A463512B9F2}"/>
          </ac:spMkLst>
        </pc:spChg>
        <pc:spChg chg="del mod">
          <ac:chgData name="Julian Franquinet" userId="0dc8a18c03300809" providerId="LiveId" clId="{5794A3E0-9238-4A91-8EC0-C5DD51D1CBF7}" dt="2021-02-09T16:51:14.418" v="380" actId="478"/>
          <ac:spMkLst>
            <pc:docMk/>
            <pc:sldMk cId="2095828609" sldId="559"/>
            <ac:spMk id="44" creationId="{00000000-0000-0000-0000-000000000000}"/>
          </ac:spMkLst>
        </pc:spChg>
        <pc:grpChg chg="add del mod">
          <ac:chgData name="Julian Franquinet" userId="0dc8a18c03300809" providerId="LiveId" clId="{5794A3E0-9238-4A91-8EC0-C5DD51D1CBF7}" dt="2021-02-09T16:44:53.187" v="315"/>
          <ac:grpSpMkLst>
            <pc:docMk/>
            <pc:sldMk cId="2095828609" sldId="559"/>
            <ac:grpSpMk id="31" creationId="{65B57E0D-F87B-4E01-A9F5-2E66C47CBD27}"/>
          </ac:grpSpMkLst>
        </pc:grpChg>
        <pc:grpChg chg="add mod ord">
          <ac:chgData name="Julian Franquinet" userId="0dc8a18c03300809" providerId="LiveId" clId="{5794A3E0-9238-4A91-8EC0-C5DD51D1CBF7}" dt="2021-02-10T15:15:57.907" v="535" actId="167"/>
          <ac:grpSpMkLst>
            <pc:docMk/>
            <pc:sldMk cId="2095828609" sldId="559"/>
            <ac:grpSpMk id="34" creationId="{CF6235EC-FC45-4002-A7EC-E7EEB1A3F84F}"/>
          </ac:grpSpMkLst>
        </pc:grpChg>
        <pc:grpChg chg="add del mod">
          <ac:chgData name="Julian Franquinet" userId="0dc8a18c03300809" providerId="LiveId" clId="{5794A3E0-9238-4A91-8EC0-C5DD51D1CBF7}" dt="2021-02-09T16:53:40.105" v="415" actId="478"/>
          <ac:grpSpMkLst>
            <pc:docMk/>
            <pc:sldMk cId="2095828609" sldId="559"/>
            <ac:grpSpMk id="38" creationId="{5BA609C9-77D6-4357-B8C0-D73EEBD64FEA}"/>
          </ac:grpSpMkLst>
        </pc:grpChg>
        <pc:picChg chg="add del mod">
          <ac:chgData name="Julian Franquinet" userId="0dc8a18c03300809" providerId="LiveId" clId="{5794A3E0-9238-4A91-8EC0-C5DD51D1CBF7}" dt="2021-02-09T16:02:36.793" v="106"/>
          <ac:picMkLst>
            <pc:docMk/>
            <pc:sldMk cId="2095828609" sldId="559"/>
            <ac:picMk id="3" creationId="{54686568-91F2-43B9-97E9-6012833852AB}"/>
          </ac:picMkLst>
        </pc:picChg>
        <pc:picChg chg="add mod">
          <ac:chgData name="Julian Franquinet" userId="0dc8a18c03300809" providerId="LiveId" clId="{5794A3E0-9238-4A91-8EC0-C5DD51D1CBF7}" dt="2021-02-10T15:14:17.197" v="521" actId="1076"/>
          <ac:picMkLst>
            <pc:docMk/>
            <pc:sldMk cId="2095828609" sldId="559"/>
            <ac:picMk id="3" creationId="{A17A5630-1555-4462-8B9F-3EE4CD94BF95}"/>
          </ac:picMkLst>
        </pc:picChg>
        <pc:picChg chg="add mod">
          <ac:chgData name="Julian Franquinet" userId="0dc8a18c03300809" providerId="LiveId" clId="{5794A3E0-9238-4A91-8EC0-C5DD51D1CBF7}" dt="2021-02-10T15:11:56.561" v="511" actId="14100"/>
          <ac:picMkLst>
            <pc:docMk/>
            <pc:sldMk cId="2095828609" sldId="559"/>
            <ac:picMk id="4" creationId="{8CF8A178-A7D0-424F-9B83-80FC8F4DD77D}"/>
          </ac:picMkLst>
        </pc:picChg>
        <pc:picChg chg="add mod">
          <ac:chgData name="Julian Franquinet" userId="0dc8a18c03300809" providerId="LiveId" clId="{5794A3E0-9238-4A91-8EC0-C5DD51D1CBF7}" dt="2021-02-09T16:33:41.797" v="259" actId="1076"/>
          <ac:picMkLst>
            <pc:docMk/>
            <pc:sldMk cId="2095828609" sldId="559"/>
            <ac:picMk id="6" creationId="{FC3803C3-CE02-4CD0-B801-88F4E8F7E8C3}"/>
          </ac:picMkLst>
        </pc:picChg>
        <pc:picChg chg="add del mod">
          <ac:chgData name="Julian Franquinet" userId="0dc8a18c03300809" providerId="LiveId" clId="{5794A3E0-9238-4A91-8EC0-C5DD51D1CBF7}" dt="2021-02-10T15:15:43.455" v="533" actId="478"/>
          <ac:picMkLst>
            <pc:docMk/>
            <pc:sldMk cId="2095828609" sldId="559"/>
            <ac:picMk id="8" creationId="{31180C23-BA59-418F-9C0C-066A62C6A9CD}"/>
          </ac:picMkLst>
        </pc:picChg>
        <pc:picChg chg="add del mod">
          <ac:chgData name="Julian Franquinet" userId="0dc8a18c03300809" providerId="LiveId" clId="{5794A3E0-9238-4A91-8EC0-C5DD51D1CBF7}" dt="2021-02-09T16:02:52.169" v="112"/>
          <ac:picMkLst>
            <pc:docMk/>
            <pc:sldMk cId="2095828609" sldId="559"/>
            <ac:picMk id="8" creationId="{77B888FD-367E-41DC-B611-D9FB003E5A06}"/>
          </ac:picMkLst>
        </pc:picChg>
        <pc:picChg chg="add mod">
          <ac:chgData name="Julian Franquinet" userId="0dc8a18c03300809" providerId="LiveId" clId="{5794A3E0-9238-4A91-8EC0-C5DD51D1CBF7}" dt="2021-02-09T16:33:45.453" v="260" actId="1076"/>
          <ac:picMkLst>
            <pc:docMk/>
            <pc:sldMk cId="2095828609" sldId="559"/>
            <ac:picMk id="9" creationId="{439CB5ED-5148-4562-AF1E-C33E35E6DC3A}"/>
          </ac:picMkLst>
        </pc:picChg>
        <pc:picChg chg="del">
          <ac:chgData name="Julian Franquinet" userId="0dc8a18c03300809" providerId="LiveId" clId="{5794A3E0-9238-4A91-8EC0-C5DD51D1CBF7}" dt="2021-02-08T16:26:37.328" v="85" actId="478"/>
          <ac:picMkLst>
            <pc:docMk/>
            <pc:sldMk cId="2095828609" sldId="559"/>
            <ac:picMk id="10" creationId="{792178D8-68CB-4E23-9FB1-FC5203D1D6D2}"/>
          </ac:picMkLst>
        </pc:picChg>
        <pc:picChg chg="add del mod">
          <ac:chgData name="Julian Franquinet" userId="0dc8a18c03300809" providerId="LiveId" clId="{5794A3E0-9238-4A91-8EC0-C5DD51D1CBF7}" dt="2021-02-09T16:08:28.656" v="119"/>
          <ac:picMkLst>
            <pc:docMk/>
            <pc:sldMk cId="2095828609" sldId="559"/>
            <ac:picMk id="11" creationId="{86E2A6F4-AABF-4E0F-84B6-115F24F2DC3E}"/>
          </ac:picMkLst>
        </pc:picChg>
        <pc:picChg chg="add del mod">
          <ac:chgData name="Julian Franquinet" userId="0dc8a18c03300809" providerId="LiveId" clId="{5794A3E0-9238-4A91-8EC0-C5DD51D1CBF7}" dt="2021-02-10T15:15:45.470" v="534" actId="478"/>
          <ac:picMkLst>
            <pc:docMk/>
            <pc:sldMk cId="2095828609" sldId="559"/>
            <ac:picMk id="11" creationId="{D6CD9DCF-CF7A-4D54-952D-8ED7BFBC5B62}"/>
          </ac:picMkLst>
        </pc:picChg>
        <pc:picChg chg="add del mod">
          <ac:chgData name="Julian Franquinet" userId="0dc8a18c03300809" providerId="LiveId" clId="{5794A3E0-9238-4A91-8EC0-C5DD51D1CBF7}" dt="2021-02-09T16:01:02.182" v="100"/>
          <ac:picMkLst>
            <pc:docMk/>
            <pc:sldMk cId="2095828609" sldId="559"/>
            <ac:picMk id="13" creationId="{3B0854EC-8708-4188-A962-CABBE7B02CD4}"/>
          </ac:picMkLst>
        </pc:picChg>
        <pc:picChg chg="add del mod">
          <ac:chgData name="Julian Franquinet" userId="0dc8a18c03300809" providerId="LiveId" clId="{5794A3E0-9238-4A91-8EC0-C5DD51D1CBF7}" dt="2021-02-09T16:09:22.745" v="125"/>
          <ac:picMkLst>
            <pc:docMk/>
            <pc:sldMk cId="2095828609" sldId="559"/>
            <ac:picMk id="14" creationId="{EBCF845F-71A9-4F50-8E82-B725E1579FA2}"/>
          </ac:picMkLst>
        </pc:picChg>
        <pc:picChg chg="add del mod">
          <ac:chgData name="Julian Franquinet" userId="0dc8a18c03300809" providerId="LiveId" clId="{5794A3E0-9238-4A91-8EC0-C5DD51D1CBF7}" dt="2021-02-08T16:05:40.079" v="7"/>
          <ac:picMkLst>
            <pc:docMk/>
            <pc:sldMk cId="2095828609" sldId="559"/>
            <ac:picMk id="15" creationId="{0C35CC24-C89D-4B2D-8A49-13E0BCD906F0}"/>
          </ac:picMkLst>
        </pc:picChg>
        <pc:picChg chg="add del mod">
          <ac:chgData name="Julian Franquinet" userId="0dc8a18c03300809" providerId="LiveId" clId="{5794A3E0-9238-4A91-8EC0-C5DD51D1CBF7}" dt="2021-02-09T16:10:44.184" v="132"/>
          <ac:picMkLst>
            <pc:docMk/>
            <pc:sldMk cId="2095828609" sldId="559"/>
            <ac:picMk id="17" creationId="{58FAACDA-53A0-453D-AFE2-F6EFB857B10E}"/>
          </ac:picMkLst>
        </pc:picChg>
        <pc:picChg chg="add del mod">
          <ac:chgData name="Julian Franquinet" userId="0dc8a18c03300809" providerId="LiveId" clId="{5794A3E0-9238-4A91-8EC0-C5DD51D1CBF7}" dt="2021-02-08T16:09:56.588" v="15"/>
          <ac:picMkLst>
            <pc:docMk/>
            <pc:sldMk cId="2095828609" sldId="559"/>
            <ac:picMk id="17" creationId="{99D854DF-1EFE-4AC4-A4D9-0F062AC9CB91}"/>
          </ac:picMkLst>
        </pc:picChg>
        <pc:picChg chg="add del mod">
          <ac:chgData name="Julian Franquinet" userId="0dc8a18c03300809" providerId="LiveId" clId="{5794A3E0-9238-4A91-8EC0-C5DD51D1CBF7}" dt="2021-02-10T15:13:34.915" v="517"/>
          <ac:picMkLst>
            <pc:docMk/>
            <pc:sldMk cId="2095828609" sldId="559"/>
            <ac:picMk id="19" creationId="{DBBCB31C-FFC9-48D6-BB9F-41873A0D475D}"/>
          </ac:picMkLst>
        </pc:picChg>
        <pc:picChg chg="add del mod">
          <ac:chgData name="Julian Franquinet" userId="0dc8a18c03300809" providerId="LiveId" clId="{5794A3E0-9238-4A91-8EC0-C5DD51D1CBF7}" dt="2021-02-08T16:11:44.001" v="23"/>
          <ac:picMkLst>
            <pc:docMk/>
            <pc:sldMk cId="2095828609" sldId="559"/>
            <ac:picMk id="20" creationId="{8C275591-C4FF-4314-AE9B-8952F6C3C3B5}"/>
          </ac:picMkLst>
        </pc:picChg>
        <pc:picChg chg="add del mod">
          <ac:chgData name="Julian Franquinet" userId="0dc8a18c03300809" providerId="LiveId" clId="{5794A3E0-9238-4A91-8EC0-C5DD51D1CBF7}" dt="2021-02-09T16:10:54.466" v="138"/>
          <ac:picMkLst>
            <pc:docMk/>
            <pc:sldMk cId="2095828609" sldId="559"/>
            <ac:picMk id="20" creationId="{AD256F43-8584-4BDA-BF78-306C4CE48E82}"/>
          </ac:picMkLst>
        </pc:picChg>
        <pc:picChg chg="del">
          <ac:chgData name="Julian Franquinet" userId="0dc8a18c03300809" providerId="LiveId" clId="{5794A3E0-9238-4A91-8EC0-C5DD51D1CBF7}" dt="2021-02-08T16:11:57.542" v="29"/>
          <ac:picMkLst>
            <pc:docMk/>
            <pc:sldMk cId="2095828609" sldId="559"/>
            <ac:picMk id="21" creationId="{D840AE4B-56C7-4C68-AF01-6E39A6B80BA0}"/>
          </ac:picMkLst>
        </pc:picChg>
        <pc:picChg chg="add del mod">
          <ac:chgData name="Julian Franquinet" userId="0dc8a18c03300809" providerId="LiveId" clId="{5794A3E0-9238-4A91-8EC0-C5DD51D1CBF7}" dt="2021-02-09T16:11:01.486" v="144"/>
          <ac:picMkLst>
            <pc:docMk/>
            <pc:sldMk cId="2095828609" sldId="559"/>
            <ac:picMk id="22" creationId="{028ABADB-40D9-4933-8676-E6CA073FF383}"/>
          </ac:picMkLst>
        </pc:picChg>
        <pc:picChg chg="add mod">
          <ac:chgData name="Julian Franquinet" userId="0dc8a18c03300809" providerId="LiveId" clId="{5794A3E0-9238-4A91-8EC0-C5DD51D1CBF7}" dt="2021-02-09T16:33:51.506" v="262" actId="1076"/>
          <ac:picMkLst>
            <pc:docMk/>
            <pc:sldMk cId="2095828609" sldId="559"/>
            <ac:picMk id="23" creationId="{02632255-0597-47D1-9377-EDB1A6CEEE23}"/>
          </ac:picMkLst>
        </pc:picChg>
        <pc:picChg chg="mod">
          <ac:chgData name="Julian Franquinet" userId="0dc8a18c03300809" providerId="LiveId" clId="{5794A3E0-9238-4A91-8EC0-C5DD51D1CBF7}" dt="2021-02-09T16:32:58.635" v="249" actId="1076"/>
          <ac:picMkLst>
            <pc:docMk/>
            <pc:sldMk cId="2095828609" sldId="559"/>
            <ac:picMk id="24" creationId="{C583435C-3D29-4D07-9D54-2AC84262C386}"/>
          </ac:picMkLst>
        </pc:picChg>
        <pc:picChg chg="add del mod">
          <ac:chgData name="Julian Franquinet" userId="0dc8a18c03300809" providerId="LiveId" clId="{5794A3E0-9238-4A91-8EC0-C5DD51D1CBF7}" dt="2021-02-08T16:17:38.736" v="38"/>
          <ac:picMkLst>
            <pc:docMk/>
            <pc:sldMk cId="2095828609" sldId="559"/>
            <ac:picMk id="25" creationId="{6D826C63-323C-4B67-B588-08E494BBFEB0}"/>
          </ac:picMkLst>
        </pc:picChg>
        <pc:picChg chg="add mod">
          <ac:chgData name="Julian Franquinet" userId="0dc8a18c03300809" providerId="LiveId" clId="{5794A3E0-9238-4A91-8EC0-C5DD51D1CBF7}" dt="2021-02-09T16:34:26.685" v="270" actId="1076"/>
          <ac:picMkLst>
            <pc:docMk/>
            <pc:sldMk cId="2095828609" sldId="559"/>
            <ac:picMk id="26" creationId="{7D35B750-F363-4B86-A4D5-82DB46C6821D}"/>
          </ac:picMkLst>
        </pc:picChg>
        <pc:picChg chg="add del mod">
          <ac:chgData name="Julian Franquinet" userId="0dc8a18c03300809" providerId="LiveId" clId="{5794A3E0-9238-4A91-8EC0-C5DD51D1CBF7}" dt="2021-02-08T16:24:11.729" v="65"/>
          <ac:picMkLst>
            <pc:docMk/>
            <pc:sldMk cId="2095828609" sldId="559"/>
            <ac:picMk id="27" creationId="{CB3F30E3-2397-419F-A1F7-3D0F788882C4}"/>
          </ac:picMkLst>
        </pc:picChg>
        <pc:picChg chg="add del mod">
          <ac:chgData name="Julian Franquinet" userId="0dc8a18c03300809" providerId="LiveId" clId="{5794A3E0-9238-4A91-8EC0-C5DD51D1CBF7}" dt="2021-02-08T16:18:25.643" v="43" actId="478"/>
          <ac:picMkLst>
            <pc:docMk/>
            <pc:sldMk cId="2095828609" sldId="559"/>
            <ac:picMk id="28" creationId="{0BCC208A-592A-4CB8-A757-2A7AC76D2643}"/>
          </ac:picMkLst>
        </pc:picChg>
        <pc:picChg chg="add del mod">
          <ac:chgData name="Julian Franquinet" userId="0dc8a18c03300809" providerId="LiveId" clId="{5794A3E0-9238-4A91-8EC0-C5DD51D1CBF7}" dt="2021-02-08T16:22:56.849" v="53"/>
          <ac:picMkLst>
            <pc:docMk/>
            <pc:sldMk cId="2095828609" sldId="559"/>
            <ac:picMk id="29" creationId="{A26C9DA0-3DF9-4FED-89C1-E8E3BC171ADE}"/>
          </ac:picMkLst>
        </pc:picChg>
        <pc:picChg chg="add del mod ord">
          <ac:chgData name="Julian Franquinet" userId="0dc8a18c03300809" providerId="LiveId" clId="{5794A3E0-9238-4A91-8EC0-C5DD51D1CBF7}" dt="2021-02-09T16:44:56.180" v="316" actId="478"/>
          <ac:picMkLst>
            <pc:docMk/>
            <pc:sldMk cId="2095828609" sldId="559"/>
            <ac:picMk id="30" creationId="{5325B232-2449-4014-937A-24D2FA1C8972}"/>
          </ac:picMkLst>
        </pc:picChg>
        <pc:picChg chg="add del mod">
          <ac:chgData name="Julian Franquinet" userId="0dc8a18c03300809" providerId="LiveId" clId="{5794A3E0-9238-4A91-8EC0-C5DD51D1CBF7}" dt="2021-02-08T16:24:35.848" v="71"/>
          <ac:picMkLst>
            <pc:docMk/>
            <pc:sldMk cId="2095828609" sldId="559"/>
            <ac:picMk id="31" creationId="{8C86F552-AFD5-41D3-99F5-F2B704E3AAF9}"/>
          </ac:picMkLst>
        </pc:picChg>
        <pc:picChg chg="mod">
          <ac:chgData name="Julian Franquinet" userId="0dc8a18c03300809" providerId="LiveId" clId="{5794A3E0-9238-4A91-8EC0-C5DD51D1CBF7}" dt="2021-02-09T16:44:49.893" v="314"/>
          <ac:picMkLst>
            <pc:docMk/>
            <pc:sldMk cId="2095828609" sldId="559"/>
            <ac:picMk id="32" creationId="{C3D4006F-70AE-4095-82B6-16AF8CC6BDEE}"/>
          </ac:picMkLst>
        </pc:picChg>
        <pc:picChg chg="mod">
          <ac:chgData name="Julian Franquinet" userId="0dc8a18c03300809" providerId="LiveId" clId="{5794A3E0-9238-4A91-8EC0-C5DD51D1CBF7}" dt="2021-02-09T16:44:49.893" v="314"/>
          <ac:picMkLst>
            <pc:docMk/>
            <pc:sldMk cId="2095828609" sldId="559"/>
            <ac:picMk id="33" creationId="{4FFEB910-E917-4E8C-AFBC-2FD8A5CDCD65}"/>
          </ac:picMkLst>
        </pc:picChg>
        <pc:picChg chg="add del mod">
          <ac:chgData name="Julian Franquinet" userId="0dc8a18c03300809" providerId="LiveId" clId="{5794A3E0-9238-4A91-8EC0-C5DD51D1CBF7}" dt="2021-02-08T16:26:05.123" v="77"/>
          <ac:picMkLst>
            <pc:docMk/>
            <pc:sldMk cId="2095828609" sldId="559"/>
            <ac:picMk id="33" creationId="{A07C7305-302E-48C3-A183-4A8C41230380}"/>
          </ac:picMkLst>
        </pc:picChg>
        <pc:picChg chg="add del mod">
          <ac:chgData name="Julian Franquinet" userId="0dc8a18c03300809" providerId="LiveId" clId="{5794A3E0-9238-4A91-8EC0-C5DD51D1CBF7}" dt="2021-02-08T16:26:28.177" v="83"/>
          <ac:picMkLst>
            <pc:docMk/>
            <pc:sldMk cId="2095828609" sldId="559"/>
            <ac:picMk id="35" creationId="{843307F7-FF83-4D35-9D41-11DEC38D9611}"/>
          </ac:picMkLst>
        </pc:picChg>
        <pc:picChg chg="mod modCrop">
          <ac:chgData name="Julian Franquinet" userId="0dc8a18c03300809" providerId="LiveId" clId="{5794A3E0-9238-4A91-8EC0-C5DD51D1CBF7}" dt="2021-02-09T16:56:58.025" v="507" actId="29295"/>
          <ac:picMkLst>
            <pc:docMk/>
            <pc:sldMk cId="2095828609" sldId="559"/>
            <ac:picMk id="35" creationId="{8807A35C-7BBB-431E-8D3A-56EC734D687D}"/>
          </ac:picMkLst>
        </pc:picChg>
        <pc:picChg chg="mod">
          <ac:chgData name="Julian Franquinet" userId="0dc8a18c03300809" providerId="LiveId" clId="{5794A3E0-9238-4A91-8EC0-C5DD51D1CBF7}" dt="2021-02-09T16:57:06.825" v="508" actId="29295"/>
          <ac:picMkLst>
            <pc:docMk/>
            <pc:sldMk cId="2095828609" sldId="559"/>
            <ac:picMk id="36" creationId="{0149E157-261B-4728-87C4-982594F9B3C6}"/>
          </ac:picMkLst>
        </pc:picChg>
        <pc:picChg chg="add mod">
          <ac:chgData name="Julian Franquinet" userId="0dc8a18c03300809" providerId="LiveId" clId="{5794A3E0-9238-4A91-8EC0-C5DD51D1CBF7}" dt="2021-02-09T16:34:21.161" v="269" actId="1076"/>
          <ac:picMkLst>
            <pc:docMk/>
            <pc:sldMk cId="2095828609" sldId="559"/>
            <ac:picMk id="37" creationId="{FC6EA8C3-E72C-4A30-B0D8-12AC6B3A6A26}"/>
          </ac:picMkLst>
        </pc:picChg>
        <pc:picChg chg="mod">
          <ac:chgData name="Julian Franquinet" userId="0dc8a18c03300809" providerId="LiveId" clId="{5794A3E0-9238-4A91-8EC0-C5DD51D1CBF7}" dt="2021-02-09T16:53:24.862" v="409" actId="571"/>
          <ac:picMkLst>
            <pc:docMk/>
            <pc:sldMk cId="2095828609" sldId="559"/>
            <ac:picMk id="39" creationId="{E9C74545-0643-476A-9F6C-DEE006C23F54}"/>
          </ac:picMkLst>
        </pc:picChg>
        <pc:picChg chg="mod">
          <ac:chgData name="Julian Franquinet" userId="0dc8a18c03300809" providerId="LiveId" clId="{5794A3E0-9238-4A91-8EC0-C5DD51D1CBF7}" dt="2021-02-09T16:53:24.862" v="409" actId="571"/>
          <ac:picMkLst>
            <pc:docMk/>
            <pc:sldMk cId="2095828609" sldId="559"/>
            <ac:picMk id="40" creationId="{CB62883E-2889-4A7B-868C-96F987C53658}"/>
          </ac:picMkLst>
        </pc:picChg>
      </pc:sldChg>
      <pc:sldChg chg="addSp delSp modSp mod modTransition delAnim modAnim">
        <pc:chgData name="Julian Franquinet" userId="0dc8a18c03300809" providerId="LiveId" clId="{5794A3E0-9238-4A91-8EC0-C5DD51D1CBF7}" dt="2021-02-18T11:55:10.419" v="3614"/>
        <pc:sldMkLst>
          <pc:docMk/>
          <pc:sldMk cId="1389658891" sldId="575"/>
        </pc:sldMkLst>
        <pc:spChg chg="add del">
          <ac:chgData name="Julian Franquinet" userId="0dc8a18c03300809" providerId="LiveId" clId="{5794A3E0-9238-4A91-8EC0-C5DD51D1CBF7}" dt="2021-02-15T15:49:32.382" v="1302" actId="478"/>
          <ac:spMkLst>
            <pc:docMk/>
            <pc:sldMk cId="1389658891" sldId="575"/>
            <ac:spMk id="27" creationId="{2743EF26-C939-41EB-9A65-D2C7FFC4682C}"/>
          </ac:spMkLst>
        </pc:spChg>
        <pc:grpChg chg="add mod ord">
          <ac:chgData name="Julian Franquinet" userId="0dc8a18c03300809" providerId="LiveId" clId="{5794A3E0-9238-4A91-8EC0-C5DD51D1CBF7}" dt="2021-02-15T15:49:55.386" v="1306" actId="171"/>
          <ac:grpSpMkLst>
            <pc:docMk/>
            <pc:sldMk cId="1389658891" sldId="575"/>
            <ac:grpSpMk id="10" creationId="{9851D777-6A26-4FCE-AADC-81A9F48E9915}"/>
          </ac:grpSpMkLst>
        </pc:grpChg>
        <pc:picChg chg="add del mod modCrop">
          <ac:chgData name="Julian Franquinet" userId="0dc8a18c03300809" providerId="LiveId" clId="{5794A3E0-9238-4A91-8EC0-C5DD51D1CBF7}" dt="2021-02-16T10:11:11.545" v="2258" actId="478"/>
          <ac:picMkLst>
            <pc:docMk/>
            <pc:sldMk cId="1389658891" sldId="575"/>
            <ac:picMk id="2" creationId="{4CB05D1D-3A07-4E2B-B4AF-E81DD9055B2D}"/>
          </ac:picMkLst>
        </pc:picChg>
        <pc:picChg chg="del mod modCrop">
          <ac:chgData name="Julian Franquinet" userId="0dc8a18c03300809" providerId="LiveId" clId="{5794A3E0-9238-4A91-8EC0-C5DD51D1CBF7}" dt="2021-02-09T16:48:47.526" v="361" actId="478"/>
          <ac:picMkLst>
            <pc:docMk/>
            <pc:sldMk cId="1389658891" sldId="575"/>
            <ac:picMk id="3" creationId="{00000000-0000-0000-0000-000000000000}"/>
          </ac:picMkLst>
        </pc:picChg>
        <pc:picChg chg="add mod modCrop">
          <ac:chgData name="Julian Franquinet" userId="0dc8a18c03300809" providerId="LiveId" clId="{5794A3E0-9238-4A91-8EC0-C5DD51D1CBF7}" dt="2021-02-16T10:12:05.742" v="2271" actId="732"/>
          <ac:picMkLst>
            <pc:docMk/>
            <pc:sldMk cId="1389658891" sldId="575"/>
            <ac:picMk id="3" creationId="{5CB72E5F-1AA1-4FC0-BE99-1C373EAFAB9B}"/>
          </ac:picMkLst>
        </pc:picChg>
        <pc:picChg chg="add del mod">
          <ac:chgData name="Julian Franquinet" userId="0dc8a18c03300809" providerId="LiveId" clId="{5794A3E0-9238-4A91-8EC0-C5DD51D1CBF7}" dt="2021-02-15T16:55:07.516" v="1836"/>
          <ac:picMkLst>
            <pc:docMk/>
            <pc:sldMk cId="1389658891" sldId="575"/>
            <ac:picMk id="3" creationId="{6F9FCFEC-0703-4A9D-AD9D-8448C2C78FDF}"/>
          </ac:picMkLst>
        </pc:picChg>
        <pc:picChg chg="ord">
          <ac:chgData name="Julian Franquinet" userId="0dc8a18c03300809" providerId="LiveId" clId="{5794A3E0-9238-4A91-8EC0-C5DD51D1CBF7}" dt="2021-02-09T16:48:55.629" v="362" actId="167"/>
          <ac:picMkLst>
            <pc:docMk/>
            <pc:sldMk cId="1389658891" sldId="575"/>
            <ac:picMk id="4" creationId="{00000000-0000-0000-0000-000000000000}"/>
          </ac:picMkLst>
        </pc:picChg>
        <pc:picChg chg="del">
          <ac:chgData name="Julian Franquinet" userId="0dc8a18c03300809" providerId="LiveId" clId="{5794A3E0-9238-4A91-8EC0-C5DD51D1CBF7}" dt="2021-02-18T11:55:10.419" v="3614"/>
          <ac:picMkLst>
            <pc:docMk/>
            <pc:sldMk cId="1389658891" sldId="575"/>
            <ac:picMk id="5" creationId="{A55326EB-E184-4588-B5B0-5F8EB6772994}"/>
          </ac:picMkLst>
        </pc:picChg>
        <pc:picChg chg="add mod">
          <ac:chgData name="Julian Franquinet" userId="0dc8a18c03300809" providerId="LiveId" clId="{5794A3E0-9238-4A91-8EC0-C5DD51D1CBF7}" dt="2021-02-15T16:55:07.445" v="1835"/>
          <ac:picMkLst>
            <pc:docMk/>
            <pc:sldMk cId="1389658891" sldId="575"/>
            <ac:picMk id="6" creationId="{078B4A02-768C-4F8D-84A6-5DB7B626107B}"/>
          </ac:picMkLst>
        </pc:picChg>
        <pc:picChg chg="add mod">
          <ac:chgData name="Julian Franquinet" userId="0dc8a18c03300809" providerId="LiveId" clId="{5794A3E0-9238-4A91-8EC0-C5DD51D1CBF7}" dt="2021-02-18T11:55:10.401" v="3613"/>
          <ac:picMkLst>
            <pc:docMk/>
            <pc:sldMk cId="1389658891" sldId="575"/>
            <ac:picMk id="7" creationId="{41C95CDF-15DF-4B28-851E-2E9895DF68D9}"/>
          </ac:picMkLst>
        </pc:picChg>
        <pc:picChg chg="del">
          <ac:chgData name="Julian Franquinet" userId="0dc8a18c03300809" providerId="LiveId" clId="{5794A3E0-9238-4A91-8EC0-C5DD51D1CBF7}" dt="2021-02-09T16:54:55.992" v="418" actId="478"/>
          <ac:picMkLst>
            <pc:docMk/>
            <pc:sldMk cId="1389658891" sldId="575"/>
            <ac:picMk id="8" creationId="{00000000-0000-0000-0000-000000000000}"/>
          </ac:picMkLst>
        </pc:picChg>
        <pc:picChg chg="add del mod">
          <ac:chgData name="Julian Franquinet" userId="0dc8a18c03300809" providerId="LiveId" clId="{5794A3E0-9238-4A91-8EC0-C5DD51D1CBF7}" dt="2021-02-15T16:59:01.999" v="1867"/>
          <ac:picMkLst>
            <pc:docMk/>
            <pc:sldMk cId="1389658891" sldId="575"/>
            <ac:picMk id="8" creationId="{92E84612-F1AD-47E0-9D8A-E91188424131}"/>
          </ac:picMkLst>
        </pc:picChg>
        <pc:picChg chg="mod ord modCrop">
          <ac:chgData name="Julian Franquinet" userId="0dc8a18c03300809" providerId="LiveId" clId="{5794A3E0-9238-4A91-8EC0-C5DD51D1CBF7}" dt="2021-02-15T15:24:25.029" v="987" actId="167"/>
          <ac:picMkLst>
            <pc:docMk/>
            <pc:sldMk cId="1389658891" sldId="575"/>
            <ac:picMk id="11" creationId="{72FA4E69-8C16-46E0-A502-1B8861676052}"/>
          </ac:picMkLst>
        </pc:picChg>
        <pc:picChg chg="mod">
          <ac:chgData name="Julian Franquinet" userId="0dc8a18c03300809" providerId="LiveId" clId="{5794A3E0-9238-4A91-8EC0-C5DD51D1CBF7}" dt="2021-02-09T16:45:00.815" v="317"/>
          <ac:picMkLst>
            <pc:docMk/>
            <pc:sldMk cId="1389658891" sldId="575"/>
            <ac:picMk id="12" creationId="{F381F436-076C-4362-A134-BA95A7DA8B9F}"/>
          </ac:picMkLst>
        </pc:picChg>
        <pc:picChg chg="del mod">
          <ac:chgData name="Julian Franquinet" userId="0dc8a18c03300809" providerId="LiveId" clId="{5794A3E0-9238-4A91-8EC0-C5DD51D1CBF7}" dt="2021-02-15T16:58:51.192" v="1861"/>
          <ac:picMkLst>
            <pc:docMk/>
            <pc:sldMk cId="1389658891" sldId="575"/>
            <ac:picMk id="13" creationId="{87F90520-62D5-42EF-A12D-5617FA3F73B6}"/>
          </ac:picMkLst>
        </pc:picChg>
        <pc:picChg chg="add del mod">
          <ac:chgData name="Julian Franquinet" userId="0dc8a18c03300809" providerId="LiveId" clId="{5794A3E0-9238-4A91-8EC0-C5DD51D1CBF7}" dt="2021-02-15T15:49:34.413" v="1303" actId="478"/>
          <ac:picMkLst>
            <pc:docMk/>
            <pc:sldMk cId="1389658891" sldId="575"/>
            <ac:picMk id="14" creationId="{55B500CE-DC8F-410E-A8BF-AF13F7F7C8F4}"/>
          </ac:picMkLst>
        </pc:picChg>
        <pc:picChg chg="add mod">
          <ac:chgData name="Julian Franquinet" userId="0dc8a18c03300809" providerId="LiveId" clId="{5794A3E0-9238-4A91-8EC0-C5DD51D1CBF7}" dt="2021-02-16T10:11:37.017" v="2266" actId="1076"/>
          <ac:picMkLst>
            <pc:docMk/>
            <pc:sldMk cId="1389658891" sldId="575"/>
            <ac:picMk id="15" creationId="{DC1A1CFD-07FD-48A2-B473-92C09CB5FC49}"/>
          </ac:picMkLst>
        </pc:picChg>
        <pc:picChg chg="del">
          <ac:chgData name="Julian Franquinet" userId="0dc8a18c03300809" providerId="LiveId" clId="{5794A3E0-9238-4A91-8EC0-C5DD51D1CBF7}" dt="2021-02-15T16:54:49.152" v="1830"/>
          <ac:picMkLst>
            <pc:docMk/>
            <pc:sldMk cId="1389658891" sldId="575"/>
            <ac:picMk id="17" creationId="{CE07CC86-62B0-423C-8EE6-19F4DEC5585F}"/>
          </ac:picMkLst>
        </pc:picChg>
        <pc:picChg chg="mod">
          <ac:chgData name="Julian Franquinet" userId="0dc8a18c03300809" providerId="LiveId" clId="{5794A3E0-9238-4A91-8EC0-C5DD51D1CBF7}" dt="2021-02-16T10:11:44.146" v="2268" actId="166"/>
          <ac:picMkLst>
            <pc:docMk/>
            <pc:sldMk cId="1389658891" sldId="575"/>
            <ac:picMk id="19" creationId="{05B65B50-3ED7-4DE2-9D4B-D641B82808B6}"/>
          </ac:picMkLst>
        </pc:picChg>
        <pc:picChg chg="del">
          <ac:chgData name="Julian Franquinet" userId="0dc8a18c03300809" providerId="LiveId" clId="{5794A3E0-9238-4A91-8EC0-C5DD51D1CBF7}" dt="2021-02-15T17:00:53.862" v="1875" actId="478"/>
          <ac:picMkLst>
            <pc:docMk/>
            <pc:sldMk cId="1389658891" sldId="575"/>
            <ac:picMk id="28" creationId="{BDFB8D4C-0909-4B36-9C1E-2FFF1A09BBDE}"/>
          </ac:picMkLst>
        </pc:picChg>
        <pc:picChg chg="add mod">
          <ac:chgData name="Julian Franquinet" userId="0dc8a18c03300809" providerId="LiveId" clId="{5794A3E0-9238-4A91-8EC0-C5DD51D1CBF7}" dt="2021-02-15T17:00:57.302" v="1876" actId="1076"/>
          <ac:picMkLst>
            <pc:docMk/>
            <pc:sldMk cId="1389658891" sldId="575"/>
            <ac:picMk id="1026" creationId="{107DF244-137D-4F2B-9EAC-341E0A89823A}"/>
          </ac:picMkLst>
        </pc:picChg>
      </pc:sldChg>
      <pc:sldChg chg="addSp delSp modSp add del mod">
        <pc:chgData name="Julian Franquinet" userId="0dc8a18c03300809" providerId="LiveId" clId="{5794A3E0-9238-4A91-8EC0-C5DD51D1CBF7}" dt="2021-02-15T15:43:18.854" v="1205" actId="47"/>
        <pc:sldMkLst>
          <pc:docMk/>
          <pc:sldMk cId="3214507254" sldId="576"/>
        </pc:sldMkLst>
        <pc:spChg chg="add del">
          <ac:chgData name="Julian Franquinet" userId="0dc8a18c03300809" providerId="LiveId" clId="{5794A3E0-9238-4A91-8EC0-C5DD51D1CBF7}" dt="2021-02-15T14:33:01.956" v="541" actId="22"/>
          <ac:spMkLst>
            <pc:docMk/>
            <pc:sldMk cId="3214507254" sldId="576"/>
            <ac:spMk id="14" creationId="{6D5A47E8-EAE5-43EC-9EBB-4B418F6515B7}"/>
          </ac:spMkLst>
        </pc:spChg>
        <pc:spChg chg="del">
          <ac:chgData name="Julian Franquinet" userId="0dc8a18c03300809" providerId="LiveId" clId="{5794A3E0-9238-4A91-8EC0-C5DD51D1CBF7}" dt="2021-02-09T16:55:24.363" v="419" actId="478"/>
          <ac:spMkLst>
            <pc:docMk/>
            <pc:sldMk cId="3214507254" sldId="576"/>
            <ac:spMk id="44" creationId="{00000000-0000-0000-0000-000000000000}"/>
          </ac:spMkLst>
        </pc:spChg>
        <pc:picChg chg="add mod">
          <ac:chgData name="Julian Franquinet" userId="0dc8a18c03300809" providerId="LiveId" clId="{5794A3E0-9238-4A91-8EC0-C5DD51D1CBF7}" dt="2021-02-09T16:34:42.478" v="272" actId="1076"/>
          <ac:picMkLst>
            <pc:docMk/>
            <pc:sldMk cId="3214507254" sldId="576"/>
            <ac:picMk id="3" creationId="{B7E6D910-D08C-4716-B356-2E1658A75584}"/>
          </ac:picMkLst>
        </pc:picChg>
        <pc:picChg chg="del mod">
          <ac:chgData name="Julian Franquinet" userId="0dc8a18c03300809" providerId="LiveId" clId="{5794A3E0-9238-4A91-8EC0-C5DD51D1CBF7}" dt="2021-02-09T16:22:01.936" v="195"/>
          <ac:picMkLst>
            <pc:docMk/>
            <pc:sldMk cId="3214507254" sldId="576"/>
            <ac:picMk id="4" creationId="{8CF8A178-A7D0-424F-9B83-80FC8F4DD77D}"/>
          </ac:picMkLst>
        </pc:picChg>
        <pc:picChg chg="del mod">
          <ac:chgData name="Julian Franquinet" userId="0dc8a18c03300809" providerId="LiveId" clId="{5794A3E0-9238-4A91-8EC0-C5DD51D1CBF7}" dt="2021-02-09T16:20:33.131" v="180"/>
          <ac:picMkLst>
            <pc:docMk/>
            <pc:sldMk cId="3214507254" sldId="576"/>
            <ac:picMk id="6" creationId="{FC3803C3-CE02-4CD0-B801-88F4E8F7E8C3}"/>
          </ac:picMkLst>
        </pc:picChg>
        <pc:picChg chg="add del mod">
          <ac:chgData name="Julian Franquinet" userId="0dc8a18c03300809" providerId="LiveId" clId="{5794A3E0-9238-4A91-8EC0-C5DD51D1CBF7}" dt="2021-02-09T16:16:20.693" v="164"/>
          <ac:picMkLst>
            <pc:docMk/>
            <pc:sldMk cId="3214507254" sldId="576"/>
            <ac:picMk id="8" creationId="{9F2B294F-44D6-4337-AD46-00A6825AA191}"/>
          </ac:picMkLst>
        </pc:picChg>
        <pc:picChg chg="del mod">
          <ac:chgData name="Julian Franquinet" userId="0dc8a18c03300809" providerId="LiveId" clId="{5794A3E0-9238-4A91-8EC0-C5DD51D1CBF7}" dt="2021-02-09T16:23:44.021" v="203"/>
          <ac:picMkLst>
            <pc:docMk/>
            <pc:sldMk cId="3214507254" sldId="576"/>
            <ac:picMk id="9" creationId="{439CB5ED-5148-4562-AF1E-C33E35E6DC3A}"/>
          </ac:picMkLst>
        </pc:picChg>
        <pc:picChg chg="add del mod">
          <ac:chgData name="Julian Franquinet" userId="0dc8a18c03300809" providerId="LiveId" clId="{5794A3E0-9238-4A91-8EC0-C5DD51D1CBF7}" dt="2021-02-09T16:16:36.967" v="170"/>
          <ac:picMkLst>
            <pc:docMk/>
            <pc:sldMk cId="3214507254" sldId="576"/>
            <ac:picMk id="11" creationId="{21713186-5FDF-475D-9483-C8E408DFA781}"/>
          </ac:picMkLst>
        </pc:picChg>
        <pc:picChg chg="add mod">
          <ac:chgData name="Julian Franquinet" userId="0dc8a18c03300809" providerId="LiveId" clId="{5794A3E0-9238-4A91-8EC0-C5DD51D1CBF7}" dt="2021-02-09T16:34:43.886" v="273" actId="1076"/>
          <ac:picMkLst>
            <pc:docMk/>
            <pc:sldMk cId="3214507254" sldId="576"/>
            <ac:picMk id="13" creationId="{5FED916F-5732-46A3-9C6F-5A6765AC629D}"/>
          </ac:picMkLst>
        </pc:picChg>
        <pc:picChg chg="add mod">
          <ac:chgData name="Julian Franquinet" userId="0dc8a18c03300809" providerId="LiveId" clId="{5794A3E0-9238-4A91-8EC0-C5DD51D1CBF7}" dt="2021-02-09T16:35:06.600" v="276" actId="1076"/>
          <ac:picMkLst>
            <pc:docMk/>
            <pc:sldMk cId="3214507254" sldId="576"/>
            <ac:picMk id="15" creationId="{17291894-5D43-404D-9656-FCF5E4EB6387}"/>
          </ac:picMkLst>
        </pc:picChg>
        <pc:picChg chg="add mod">
          <ac:chgData name="Julian Franquinet" userId="0dc8a18c03300809" providerId="LiveId" clId="{5794A3E0-9238-4A91-8EC0-C5DD51D1CBF7}" dt="2021-02-09T16:35:02.882" v="275" actId="1076"/>
          <ac:picMkLst>
            <pc:docMk/>
            <pc:sldMk cId="3214507254" sldId="576"/>
            <ac:picMk id="18" creationId="{40DECBDC-29EE-4065-AF66-71020A1AE7FB}"/>
          </ac:picMkLst>
        </pc:picChg>
        <pc:picChg chg="del">
          <ac:chgData name="Julian Franquinet" userId="0dc8a18c03300809" providerId="LiveId" clId="{5794A3E0-9238-4A91-8EC0-C5DD51D1CBF7}" dt="2021-02-09T16:15:49.484" v="157"/>
          <ac:picMkLst>
            <pc:docMk/>
            <pc:sldMk cId="3214507254" sldId="576"/>
            <ac:picMk id="19" creationId="{DBBCB31C-FFC9-48D6-BB9F-41873A0D475D}"/>
          </ac:picMkLst>
        </pc:picChg>
        <pc:picChg chg="add mod">
          <ac:chgData name="Julian Franquinet" userId="0dc8a18c03300809" providerId="LiveId" clId="{5794A3E0-9238-4A91-8EC0-C5DD51D1CBF7}" dt="2021-02-09T16:35:11.161" v="277" actId="1076"/>
          <ac:picMkLst>
            <pc:docMk/>
            <pc:sldMk cId="3214507254" sldId="576"/>
            <ac:picMk id="21" creationId="{901C6AD8-B405-49BB-AC76-BAFD0E298ABB}"/>
          </ac:picMkLst>
        </pc:picChg>
        <pc:picChg chg="del mod">
          <ac:chgData name="Julian Franquinet" userId="0dc8a18c03300809" providerId="LiveId" clId="{5794A3E0-9238-4A91-8EC0-C5DD51D1CBF7}" dt="2021-02-09T16:30:25.320" v="241"/>
          <ac:picMkLst>
            <pc:docMk/>
            <pc:sldMk cId="3214507254" sldId="576"/>
            <ac:picMk id="23" creationId="{02632255-0597-47D1-9377-EDB1A6CEEE23}"/>
          </ac:picMkLst>
        </pc:picChg>
        <pc:picChg chg="del">
          <ac:chgData name="Julian Franquinet" userId="0dc8a18c03300809" providerId="LiveId" clId="{5794A3E0-9238-4A91-8EC0-C5DD51D1CBF7}" dt="2021-02-09T16:11:32.605" v="151"/>
          <ac:picMkLst>
            <pc:docMk/>
            <pc:sldMk cId="3214507254" sldId="576"/>
            <ac:picMk id="24" creationId="{C583435C-3D29-4D07-9D54-2AC84262C386}"/>
          </ac:picMkLst>
        </pc:picChg>
        <pc:picChg chg="add mod">
          <ac:chgData name="Julian Franquinet" userId="0dc8a18c03300809" providerId="LiveId" clId="{5794A3E0-9238-4A91-8EC0-C5DD51D1CBF7}" dt="2021-02-09T16:35:13.816" v="278" actId="1076"/>
          <ac:picMkLst>
            <pc:docMk/>
            <pc:sldMk cId="3214507254" sldId="576"/>
            <ac:picMk id="25" creationId="{265A5DF7-1B20-4E70-AC79-A019E7558258}"/>
          </ac:picMkLst>
        </pc:picChg>
        <pc:picChg chg="del mod">
          <ac:chgData name="Julian Franquinet" userId="0dc8a18c03300809" providerId="LiveId" clId="{5794A3E0-9238-4A91-8EC0-C5DD51D1CBF7}" dt="2021-02-09T16:30:36.409" v="243" actId="478"/>
          <ac:picMkLst>
            <pc:docMk/>
            <pc:sldMk cId="3214507254" sldId="576"/>
            <ac:picMk id="26" creationId="{7D35B750-F363-4B86-A4D5-82DB46C6821D}"/>
          </ac:picMkLst>
        </pc:picChg>
        <pc:picChg chg="add del mod">
          <ac:chgData name="Julian Franquinet" userId="0dc8a18c03300809" providerId="LiveId" clId="{5794A3E0-9238-4A91-8EC0-C5DD51D1CBF7}" dt="2021-02-09T16:24:40.760" v="212"/>
          <ac:picMkLst>
            <pc:docMk/>
            <pc:sldMk cId="3214507254" sldId="576"/>
            <ac:picMk id="28" creationId="{C00BE89D-866A-4AEB-8E78-9218BE04868A}"/>
          </ac:picMkLst>
        </pc:picChg>
        <pc:picChg chg="add mod">
          <ac:chgData name="Julian Franquinet" userId="0dc8a18c03300809" providerId="LiveId" clId="{5794A3E0-9238-4A91-8EC0-C5DD51D1CBF7}" dt="2021-02-09T16:35:17.307" v="279" actId="1076"/>
          <ac:picMkLst>
            <pc:docMk/>
            <pc:sldMk cId="3214507254" sldId="576"/>
            <ac:picMk id="29" creationId="{F6366978-71A3-4BCB-B543-08D7468BFD3B}"/>
          </ac:picMkLst>
        </pc:picChg>
        <pc:picChg chg="add del mod">
          <ac:chgData name="Julian Franquinet" userId="0dc8a18c03300809" providerId="LiveId" clId="{5794A3E0-9238-4A91-8EC0-C5DD51D1CBF7}" dt="2021-02-09T16:25:04.084" v="216" actId="478"/>
          <ac:picMkLst>
            <pc:docMk/>
            <pc:sldMk cId="3214507254" sldId="576"/>
            <ac:picMk id="31" creationId="{910BDD15-3E6A-4E54-AA00-C6E97B19357E}"/>
          </ac:picMkLst>
        </pc:picChg>
        <pc:picChg chg="add del mod">
          <ac:chgData name="Julian Franquinet" userId="0dc8a18c03300809" providerId="LiveId" clId="{5794A3E0-9238-4A91-8EC0-C5DD51D1CBF7}" dt="2021-02-09T16:26:06.297" v="224"/>
          <ac:picMkLst>
            <pc:docMk/>
            <pc:sldMk cId="3214507254" sldId="576"/>
            <ac:picMk id="32" creationId="{A49896FE-071D-4400-8DA4-974095C14375}"/>
          </ac:picMkLst>
        </pc:picChg>
        <pc:picChg chg="add mod">
          <ac:chgData name="Julian Franquinet" userId="0dc8a18c03300809" providerId="LiveId" clId="{5794A3E0-9238-4A91-8EC0-C5DD51D1CBF7}" dt="2021-02-09T16:35:23.428" v="280" actId="1076"/>
          <ac:picMkLst>
            <pc:docMk/>
            <pc:sldMk cId="3214507254" sldId="576"/>
            <ac:picMk id="33" creationId="{AE11DFD7-2DBD-49F3-BCF8-6CAF5606BAD2}"/>
          </ac:picMkLst>
        </pc:picChg>
        <pc:picChg chg="del mod">
          <ac:chgData name="Julian Franquinet" userId="0dc8a18c03300809" providerId="LiveId" clId="{5794A3E0-9238-4A91-8EC0-C5DD51D1CBF7}" dt="2021-02-09T16:30:37.395" v="244" actId="478"/>
          <ac:picMkLst>
            <pc:docMk/>
            <pc:sldMk cId="3214507254" sldId="576"/>
            <ac:picMk id="37" creationId="{FC6EA8C3-E72C-4A30-B0D8-12AC6B3A6A26}"/>
          </ac:picMkLst>
        </pc:picChg>
      </pc:sldChg>
      <pc:sldChg chg="addSp delSp modSp add del mod">
        <pc:chgData name="Julian Franquinet" userId="0dc8a18c03300809" providerId="LiveId" clId="{5794A3E0-9238-4A91-8EC0-C5DD51D1CBF7}" dt="2021-02-15T15:43:20.538" v="1206" actId="47"/>
        <pc:sldMkLst>
          <pc:docMk/>
          <pc:sldMk cId="2864010448" sldId="577"/>
        </pc:sldMkLst>
        <pc:picChg chg="del">
          <ac:chgData name="Julian Franquinet" userId="0dc8a18c03300809" providerId="LiveId" clId="{5794A3E0-9238-4A91-8EC0-C5DD51D1CBF7}" dt="2021-02-15T14:33:10.428" v="549" actId="478"/>
          <ac:picMkLst>
            <pc:docMk/>
            <pc:sldMk cId="2864010448" sldId="577"/>
            <ac:picMk id="3" creationId="{B7E6D910-D08C-4716-B356-2E1658A75584}"/>
          </ac:picMkLst>
        </pc:picChg>
        <pc:picChg chg="add del mod">
          <ac:chgData name="Julian Franquinet" userId="0dc8a18c03300809" providerId="LiveId" clId="{5794A3E0-9238-4A91-8EC0-C5DD51D1CBF7}" dt="2021-02-15T14:37:08.175" v="561"/>
          <ac:picMkLst>
            <pc:docMk/>
            <pc:sldMk cId="2864010448" sldId="577"/>
            <ac:picMk id="4" creationId="{3C8B15CD-1EE1-4D57-91AC-C8AB56A0E975}"/>
          </ac:picMkLst>
        </pc:picChg>
        <pc:picChg chg="add del mod">
          <ac:chgData name="Julian Franquinet" userId="0dc8a18c03300809" providerId="LiveId" clId="{5794A3E0-9238-4A91-8EC0-C5DD51D1CBF7}" dt="2021-02-15T14:37:41.221" v="567"/>
          <ac:picMkLst>
            <pc:docMk/>
            <pc:sldMk cId="2864010448" sldId="577"/>
            <ac:picMk id="6" creationId="{279AB469-8347-4CAA-BA6B-214128FC5B68}"/>
          </ac:picMkLst>
        </pc:picChg>
        <pc:picChg chg="add del mod">
          <ac:chgData name="Julian Franquinet" userId="0dc8a18c03300809" providerId="LiveId" clId="{5794A3E0-9238-4A91-8EC0-C5DD51D1CBF7}" dt="2021-02-15T14:37:55.725" v="573"/>
          <ac:picMkLst>
            <pc:docMk/>
            <pc:sldMk cId="2864010448" sldId="577"/>
            <ac:picMk id="9" creationId="{8485A10E-9CA6-4054-82FC-904819CDE11B}"/>
          </ac:picMkLst>
        </pc:picChg>
        <pc:picChg chg="add del mod">
          <ac:chgData name="Julian Franquinet" userId="0dc8a18c03300809" providerId="LiveId" clId="{5794A3E0-9238-4A91-8EC0-C5DD51D1CBF7}" dt="2021-02-15T14:38:14.468" v="579"/>
          <ac:picMkLst>
            <pc:docMk/>
            <pc:sldMk cId="2864010448" sldId="577"/>
            <ac:picMk id="11" creationId="{94C46860-AF98-4D0E-97CC-2E0E716132E5}"/>
          </ac:picMkLst>
        </pc:picChg>
        <pc:picChg chg="del">
          <ac:chgData name="Julian Franquinet" userId="0dc8a18c03300809" providerId="LiveId" clId="{5794A3E0-9238-4A91-8EC0-C5DD51D1CBF7}" dt="2021-02-15T14:33:06.344" v="543" actId="478"/>
          <ac:picMkLst>
            <pc:docMk/>
            <pc:sldMk cId="2864010448" sldId="577"/>
            <ac:picMk id="13" creationId="{5FED916F-5732-46A3-9C6F-5A6765AC629D}"/>
          </ac:picMkLst>
        </pc:picChg>
        <pc:picChg chg="add del mod">
          <ac:chgData name="Julian Franquinet" userId="0dc8a18c03300809" providerId="LiveId" clId="{5794A3E0-9238-4A91-8EC0-C5DD51D1CBF7}" dt="2021-02-15T14:38:32.057" v="585"/>
          <ac:picMkLst>
            <pc:docMk/>
            <pc:sldMk cId="2864010448" sldId="577"/>
            <ac:picMk id="14" creationId="{35495289-DDBF-4203-A402-6D70F98B4F27}"/>
          </ac:picMkLst>
        </pc:picChg>
        <pc:picChg chg="del">
          <ac:chgData name="Julian Franquinet" userId="0dc8a18c03300809" providerId="LiveId" clId="{5794A3E0-9238-4A91-8EC0-C5DD51D1CBF7}" dt="2021-02-15T14:33:06.946" v="544" actId="478"/>
          <ac:picMkLst>
            <pc:docMk/>
            <pc:sldMk cId="2864010448" sldId="577"/>
            <ac:picMk id="15" creationId="{17291894-5D43-404D-9656-FCF5E4EB6387}"/>
          </ac:picMkLst>
        </pc:picChg>
        <pc:picChg chg="del">
          <ac:chgData name="Julian Franquinet" userId="0dc8a18c03300809" providerId="LiveId" clId="{5794A3E0-9238-4A91-8EC0-C5DD51D1CBF7}" dt="2021-02-15T14:36:41.984" v="555"/>
          <ac:picMkLst>
            <pc:docMk/>
            <pc:sldMk cId="2864010448" sldId="577"/>
            <ac:picMk id="18" creationId="{40DECBDC-29EE-4065-AF66-71020A1AE7FB}"/>
          </ac:picMkLst>
        </pc:picChg>
        <pc:picChg chg="add del mod">
          <ac:chgData name="Julian Franquinet" userId="0dc8a18c03300809" providerId="LiveId" clId="{5794A3E0-9238-4A91-8EC0-C5DD51D1CBF7}" dt="2021-02-15T14:38:57.192" v="592"/>
          <ac:picMkLst>
            <pc:docMk/>
            <pc:sldMk cId="2864010448" sldId="577"/>
            <ac:picMk id="19" creationId="{E28FB4F3-EB7C-4AA2-BAED-720727ADCB03}"/>
          </ac:picMkLst>
        </pc:picChg>
        <pc:picChg chg="del">
          <ac:chgData name="Julian Franquinet" userId="0dc8a18c03300809" providerId="LiveId" clId="{5794A3E0-9238-4A91-8EC0-C5DD51D1CBF7}" dt="2021-02-15T14:33:07.395" v="545" actId="478"/>
          <ac:picMkLst>
            <pc:docMk/>
            <pc:sldMk cId="2864010448" sldId="577"/>
            <ac:picMk id="21" creationId="{901C6AD8-B405-49BB-AC76-BAFD0E298ABB}"/>
          </ac:picMkLst>
        </pc:picChg>
        <pc:picChg chg="add del mod">
          <ac:chgData name="Julian Franquinet" userId="0dc8a18c03300809" providerId="LiveId" clId="{5794A3E0-9238-4A91-8EC0-C5DD51D1CBF7}" dt="2021-02-15T14:39:03.904" v="598"/>
          <ac:picMkLst>
            <pc:docMk/>
            <pc:sldMk cId="2864010448" sldId="577"/>
            <ac:picMk id="22" creationId="{5B50866D-940D-4F88-BA04-8A4997A2FC23}"/>
          </ac:picMkLst>
        </pc:picChg>
        <pc:picChg chg="add del mod">
          <ac:chgData name="Julian Franquinet" userId="0dc8a18c03300809" providerId="LiveId" clId="{5794A3E0-9238-4A91-8EC0-C5DD51D1CBF7}" dt="2021-02-15T14:40:02.430" v="605"/>
          <ac:picMkLst>
            <pc:docMk/>
            <pc:sldMk cId="2864010448" sldId="577"/>
            <ac:picMk id="24" creationId="{B901AACD-26C0-4ABE-BFB5-082101D94952}"/>
          </ac:picMkLst>
        </pc:picChg>
        <pc:picChg chg="del">
          <ac:chgData name="Julian Franquinet" userId="0dc8a18c03300809" providerId="LiveId" clId="{5794A3E0-9238-4A91-8EC0-C5DD51D1CBF7}" dt="2021-02-15T14:33:07.834" v="546" actId="478"/>
          <ac:picMkLst>
            <pc:docMk/>
            <pc:sldMk cId="2864010448" sldId="577"/>
            <ac:picMk id="25" creationId="{265A5DF7-1B20-4E70-AC79-A019E7558258}"/>
          </ac:picMkLst>
        </pc:picChg>
        <pc:picChg chg="add del mod">
          <ac:chgData name="Julian Franquinet" userId="0dc8a18c03300809" providerId="LiveId" clId="{5794A3E0-9238-4A91-8EC0-C5DD51D1CBF7}" dt="2021-02-15T14:40:13.902" v="611"/>
          <ac:picMkLst>
            <pc:docMk/>
            <pc:sldMk cId="2864010448" sldId="577"/>
            <ac:picMk id="27" creationId="{C48FA141-7198-4153-80B9-7F55F5DED4BE}"/>
          </ac:picMkLst>
        </pc:picChg>
        <pc:picChg chg="del">
          <ac:chgData name="Julian Franquinet" userId="0dc8a18c03300809" providerId="LiveId" clId="{5794A3E0-9238-4A91-8EC0-C5DD51D1CBF7}" dt="2021-02-15T14:33:08.314" v="547" actId="478"/>
          <ac:picMkLst>
            <pc:docMk/>
            <pc:sldMk cId="2864010448" sldId="577"/>
            <ac:picMk id="29" creationId="{F6366978-71A3-4BCB-B543-08D7468BFD3B}"/>
          </ac:picMkLst>
        </pc:picChg>
        <pc:picChg chg="add del mod">
          <ac:chgData name="Julian Franquinet" userId="0dc8a18c03300809" providerId="LiveId" clId="{5794A3E0-9238-4A91-8EC0-C5DD51D1CBF7}" dt="2021-02-15T14:41:39.930" v="618"/>
          <ac:picMkLst>
            <pc:docMk/>
            <pc:sldMk cId="2864010448" sldId="577"/>
            <ac:picMk id="30" creationId="{17E6EE38-CA45-4AB3-AC65-666982F7211A}"/>
          </ac:picMkLst>
        </pc:picChg>
        <pc:picChg chg="add del mod">
          <ac:chgData name="Julian Franquinet" userId="0dc8a18c03300809" providerId="LiveId" clId="{5794A3E0-9238-4A91-8EC0-C5DD51D1CBF7}" dt="2021-02-15T14:42:51.483" v="624"/>
          <ac:picMkLst>
            <pc:docMk/>
            <pc:sldMk cId="2864010448" sldId="577"/>
            <ac:picMk id="32" creationId="{6A993C45-6B46-4DFC-ABCB-02829524AA2F}"/>
          </ac:picMkLst>
        </pc:picChg>
        <pc:picChg chg="del">
          <ac:chgData name="Julian Franquinet" userId="0dc8a18c03300809" providerId="LiveId" clId="{5794A3E0-9238-4A91-8EC0-C5DD51D1CBF7}" dt="2021-02-15T14:33:08.882" v="548" actId="478"/>
          <ac:picMkLst>
            <pc:docMk/>
            <pc:sldMk cId="2864010448" sldId="577"/>
            <ac:picMk id="33" creationId="{AE11DFD7-2DBD-49F3-BCF8-6CAF5606BAD2}"/>
          </ac:picMkLst>
        </pc:picChg>
        <pc:picChg chg="add del mod">
          <ac:chgData name="Julian Franquinet" userId="0dc8a18c03300809" providerId="LiveId" clId="{5794A3E0-9238-4A91-8EC0-C5DD51D1CBF7}" dt="2021-02-15T14:46:02.551" v="630"/>
          <ac:picMkLst>
            <pc:docMk/>
            <pc:sldMk cId="2864010448" sldId="577"/>
            <ac:picMk id="35" creationId="{87B1B1E3-24B6-4F2B-92BB-C1AFF82A81EC}"/>
          </ac:picMkLst>
        </pc:picChg>
        <pc:picChg chg="add del mod">
          <ac:chgData name="Julian Franquinet" userId="0dc8a18c03300809" providerId="LiveId" clId="{5794A3E0-9238-4A91-8EC0-C5DD51D1CBF7}" dt="2021-02-15T14:46:35.399" v="636"/>
          <ac:picMkLst>
            <pc:docMk/>
            <pc:sldMk cId="2864010448" sldId="577"/>
            <ac:picMk id="37" creationId="{198B9613-32FA-4394-AA9B-9C985AEBA68A}"/>
          </ac:picMkLst>
        </pc:picChg>
        <pc:picChg chg="add del mod">
          <ac:chgData name="Julian Franquinet" userId="0dc8a18c03300809" providerId="LiveId" clId="{5794A3E0-9238-4A91-8EC0-C5DD51D1CBF7}" dt="2021-02-15T14:47:10.359" v="644"/>
          <ac:picMkLst>
            <pc:docMk/>
            <pc:sldMk cId="2864010448" sldId="577"/>
            <ac:picMk id="39" creationId="{AEDFD58D-E5BD-4CE7-B2A3-EC4FF38E1AF2}"/>
          </ac:picMkLst>
        </pc:picChg>
        <pc:picChg chg="add del mod">
          <ac:chgData name="Julian Franquinet" userId="0dc8a18c03300809" providerId="LiveId" clId="{5794A3E0-9238-4A91-8EC0-C5DD51D1CBF7}" dt="2021-02-15T14:47:23.088" v="650"/>
          <ac:picMkLst>
            <pc:docMk/>
            <pc:sldMk cId="2864010448" sldId="577"/>
            <ac:picMk id="41" creationId="{9777B39F-8EC7-48AC-8FF3-CD29054118F3}"/>
          </ac:picMkLst>
        </pc:picChg>
        <pc:picChg chg="add del mod">
          <ac:chgData name="Julian Franquinet" userId="0dc8a18c03300809" providerId="LiveId" clId="{5794A3E0-9238-4A91-8EC0-C5DD51D1CBF7}" dt="2021-02-15T14:47:37.888" v="658"/>
          <ac:picMkLst>
            <pc:docMk/>
            <pc:sldMk cId="2864010448" sldId="577"/>
            <ac:picMk id="43" creationId="{7880F7A0-4D60-423A-9B8E-ED71823B301B}"/>
          </ac:picMkLst>
        </pc:picChg>
        <pc:picChg chg="add mod">
          <ac:chgData name="Julian Franquinet" userId="0dc8a18c03300809" providerId="LiveId" clId="{5794A3E0-9238-4A91-8EC0-C5DD51D1CBF7}" dt="2021-02-15T14:47:37.855" v="657"/>
          <ac:picMkLst>
            <pc:docMk/>
            <pc:sldMk cId="2864010448" sldId="577"/>
            <ac:picMk id="46" creationId="{711E0821-DAB2-46EF-8279-42E758C0A2F3}"/>
          </ac:picMkLst>
        </pc:picChg>
      </pc:sldChg>
      <pc:sldChg chg="addSp delSp modSp add del mod ord modTransition">
        <pc:chgData name="Julian Franquinet" userId="0dc8a18c03300809" providerId="LiveId" clId="{5794A3E0-9238-4A91-8EC0-C5DD51D1CBF7}" dt="2021-02-15T17:05:48.087" v="1906" actId="47"/>
        <pc:sldMkLst>
          <pc:docMk/>
          <pc:sldMk cId="2837821461" sldId="578"/>
        </pc:sldMkLst>
        <pc:grpChg chg="add del mod">
          <ac:chgData name="Julian Franquinet" userId="0dc8a18c03300809" providerId="LiveId" clId="{5794A3E0-9238-4A91-8EC0-C5DD51D1CBF7}" dt="2021-02-15T15:46:36.613" v="1242" actId="478"/>
          <ac:grpSpMkLst>
            <pc:docMk/>
            <pc:sldMk cId="2837821461" sldId="578"/>
            <ac:grpSpMk id="11" creationId="{21969DB1-F59C-42EF-B577-B1222DA45BC2}"/>
          </ac:grpSpMkLst>
        </pc:grpChg>
        <pc:grpChg chg="add mod ord">
          <ac:chgData name="Julian Franquinet" userId="0dc8a18c03300809" providerId="LiveId" clId="{5794A3E0-9238-4A91-8EC0-C5DD51D1CBF7}" dt="2021-02-15T15:53:23.991" v="1363" actId="167"/>
          <ac:grpSpMkLst>
            <pc:docMk/>
            <pc:sldMk cId="2837821461" sldId="578"/>
            <ac:grpSpMk id="14" creationId="{ACBE65DB-26AD-49E4-8978-A3D480E1B714}"/>
          </ac:grpSpMkLst>
        </pc:grpChg>
        <pc:picChg chg="add mod">
          <ac:chgData name="Julian Franquinet" userId="0dc8a18c03300809" providerId="LiveId" clId="{5794A3E0-9238-4A91-8EC0-C5DD51D1CBF7}" dt="2021-02-15T14:55:37.814" v="671" actId="1076"/>
          <ac:picMkLst>
            <pc:docMk/>
            <pc:sldMk cId="2837821461" sldId="578"/>
            <ac:picMk id="3" creationId="{51A09BD6-52D4-4324-84F4-BD0BB494263D}"/>
          </ac:picMkLst>
        </pc:picChg>
        <pc:picChg chg="add mod">
          <ac:chgData name="Julian Franquinet" userId="0dc8a18c03300809" providerId="LiveId" clId="{5794A3E0-9238-4A91-8EC0-C5DD51D1CBF7}" dt="2021-02-15T15:44:42.158" v="1225"/>
          <ac:picMkLst>
            <pc:docMk/>
            <pc:sldMk cId="2837821461" sldId="578"/>
            <ac:picMk id="5" creationId="{F40EBA6A-BA3F-4191-B65A-070A37891938}"/>
          </ac:picMkLst>
        </pc:picChg>
        <pc:picChg chg="del">
          <ac:chgData name="Julian Franquinet" userId="0dc8a18c03300809" providerId="LiveId" clId="{5794A3E0-9238-4A91-8EC0-C5DD51D1CBF7}" dt="2021-02-15T15:44:28.307" v="1220" actId="478"/>
          <ac:picMkLst>
            <pc:docMk/>
            <pc:sldMk cId="2837821461" sldId="578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44:42.161" v="1226"/>
          <ac:picMkLst>
            <pc:docMk/>
            <pc:sldMk cId="2837821461" sldId="578"/>
            <ac:picMk id="8" creationId="{37C22DD3-1210-4A3B-B19E-E0DB8448E7DB}"/>
          </ac:picMkLst>
        </pc:picChg>
        <pc:picChg chg="add del mod">
          <ac:chgData name="Julian Franquinet" userId="0dc8a18c03300809" providerId="LiveId" clId="{5794A3E0-9238-4A91-8EC0-C5DD51D1CBF7}" dt="2021-02-15T16:57:20.143" v="1847"/>
          <ac:picMkLst>
            <pc:docMk/>
            <pc:sldMk cId="2837821461" sldId="578"/>
            <ac:picMk id="9" creationId="{8233437A-C603-4F5D-94A3-E345C65A5101}"/>
          </ac:picMkLst>
        </pc:picChg>
        <pc:picChg chg="mod">
          <ac:chgData name="Julian Franquinet" userId="0dc8a18c03300809" providerId="LiveId" clId="{5794A3E0-9238-4A91-8EC0-C5DD51D1CBF7}" dt="2021-02-15T15:46:27.581" v="1240" actId="14100"/>
          <ac:picMkLst>
            <pc:docMk/>
            <pc:sldMk cId="2837821461" sldId="578"/>
            <ac:picMk id="12" creationId="{9E999890-6D53-488D-9753-4B0DBF2F6E1B}"/>
          </ac:picMkLst>
        </pc:picChg>
        <pc:picChg chg="mod">
          <ac:chgData name="Julian Franquinet" userId="0dc8a18c03300809" providerId="LiveId" clId="{5794A3E0-9238-4A91-8EC0-C5DD51D1CBF7}" dt="2021-02-15T15:46:02.824" v="1232"/>
          <ac:picMkLst>
            <pc:docMk/>
            <pc:sldMk cId="2837821461" sldId="578"/>
            <ac:picMk id="13" creationId="{4E06C7F3-88BB-405B-8043-9ABCEBED23B9}"/>
          </ac:picMkLst>
        </pc:picChg>
        <pc:picChg chg="mod modCrop">
          <ac:chgData name="Julian Franquinet" userId="0dc8a18c03300809" providerId="LiveId" clId="{5794A3E0-9238-4A91-8EC0-C5DD51D1CBF7}" dt="2021-02-15T16:11:21.902" v="1503" actId="29295"/>
          <ac:picMkLst>
            <pc:docMk/>
            <pc:sldMk cId="2837821461" sldId="578"/>
            <ac:picMk id="15" creationId="{9E6588D3-C7E6-4418-B5CA-21737D03AE15}"/>
          </ac:picMkLst>
        </pc:picChg>
        <pc:picChg chg="del">
          <ac:chgData name="Julian Franquinet" userId="0dc8a18c03300809" providerId="LiveId" clId="{5794A3E0-9238-4A91-8EC0-C5DD51D1CBF7}" dt="2021-02-15T15:53:25.991" v="1364" actId="478"/>
          <ac:picMkLst>
            <pc:docMk/>
            <pc:sldMk cId="2837821461" sldId="578"/>
            <ac:picMk id="16" creationId="{9CF3A806-9A98-4EA2-8259-3554651E3B82}"/>
          </ac:picMkLst>
        </pc:picChg>
        <pc:picChg chg="mod">
          <ac:chgData name="Julian Franquinet" userId="0dc8a18c03300809" providerId="LiveId" clId="{5794A3E0-9238-4A91-8EC0-C5DD51D1CBF7}" dt="2021-02-15T16:11:21.327" v="1502" actId="29295"/>
          <ac:picMkLst>
            <pc:docMk/>
            <pc:sldMk cId="2837821461" sldId="578"/>
            <ac:picMk id="17" creationId="{01B8E9BE-3D80-44A7-BB78-1B4780B326C1}"/>
          </ac:picMkLst>
        </pc:picChg>
        <pc:picChg chg="add mod">
          <ac:chgData name="Julian Franquinet" userId="0dc8a18c03300809" providerId="LiveId" clId="{5794A3E0-9238-4A91-8EC0-C5DD51D1CBF7}" dt="2021-02-15T15:50:17.153" v="1346" actId="29295"/>
          <ac:picMkLst>
            <pc:docMk/>
            <pc:sldMk cId="2837821461" sldId="578"/>
            <ac:picMk id="18" creationId="{4D81C3F2-D905-43F5-82F5-2C0CB0FC84E3}"/>
          </ac:picMkLst>
        </pc:picChg>
        <pc:picChg chg="add del mod">
          <ac:chgData name="Julian Franquinet" userId="0dc8a18c03300809" providerId="LiveId" clId="{5794A3E0-9238-4A91-8EC0-C5DD51D1CBF7}" dt="2021-02-15T16:56:13.593" v="1842"/>
          <ac:picMkLst>
            <pc:docMk/>
            <pc:sldMk cId="2837821461" sldId="578"/>
            <ac:picMk id="19" creationId="{D18836D9-2F41-4332-9252-18A0B6635719}"/>
          </ac:picMkLst>
        </pc:picChg>
        <pc:picChg chg="add del mod">
          <ac:chgData name="Julian Franquinet" userId="0dc8a18c03300809" providerId="LiveId" clId="{5794A3E0-9238-4A91-8EC0-C5DD51D1CBF7}" dt="2021-02-15T16:57:48.703" v="1853"/>
          <ac:picMkLst>
            <pc:docMk/>
            <pc:sldMk cId="2837821461" sldId="578"/>
            <ac:picMk id="20" creationId="{0D3B1003-B3E4-4156-B5A4-A8EF4C917D8A}"/>
          </ac:picMkLst>
        </pc:picChg>
        <pc:picChg chg="add mod">
          <ac:chgData name="Julian Franquinet" userId="0dc8a18c03300809" providerId="LiveId" clId="{5794A3E0-9238-4A91-8EC0-C5DD51D1CBF7}" dt="2021-02-15T16:57:48.688" v="1852"/>
          <ac:picMkLst>
            <pc:docMk/>
            <pc:sldMk cId="2837821461" sldId="578"/>
            <ac:picMk id="22" creationId="{B6253B2C-BF6D-485D-BD06-9D8815146F58}"/>
          </ac:picMkLst>
        </pc:picChg>
        <pc:picChg chg="add mod">
          <ac:chgData name="Julian Franquinet" userId="0dc8a18c03300809" providerId="LiveId" clId="{5794A3E0-9238-4A91-8EC0-C5DD51D1CBF7}" dt="2021-02-15T17:02:15.162" v="1900"/>
          <ac:picMkLst>
            <pc:docMk/>
            <pc:sldMk cId="2837821461" sldId="578"/>
            <ac:picMk id="25" creationId="{EADA7F1B-589F-44A0-8828-30E46A125C49}"/>
          </ac:picMkLst>
        </pc:picChg>
        <pc:picChg chg="del">
          <ac:chgData name="Julian Franquinet" userId="0dc8a18c03300809" providerId="LiveId" clId="{5794A3E0-9238-4A91-8EC0-C5DD51D1CBF7}" dt="2021-02-15T14:55:06.250" v="670"/>
          <ac:picMkLst>
            <pc:docMk/>
            <pc:sldMk cId="2837821461" sldId="578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27.629" v="1365" actId="478"/>
          <ac:cxnSpMkLst>
            <pc:docMk/>
            <pc:sldMk cId="2837821461" sldId="578"/>
            <ac:cxnSpMk id="45" creationId="{00000000-0000-0000-0000-000000000000}"/>
          </ac:cxnSpMkLst>
        </pc:cxnChg>
      </pc:sldChg>
      <pc:sldChg chg="addSp delSp modSp add mod modTransition modAnim">
        <pc:chgData name="Julian Franquinet" userId="0dc8a18c03300809" providerId="LiveId" clId="{5794A3E0-9238-4A91-8EC0-C5DD51D1CBF7}" dt="2021-02-17T09:39:06.205" v="2837"/>
        <pc:sldMkLst>
          <pc:docMk/>
          <pc:sldMk cId="221022965" sldId="579"/>
        </pc:sldMkLst>
        <pc:grpChg chg="add mod">
          <ac:chgData name="Julian Franquinet" userId="0dc8a18c03300809" providerId="LiveId" clId="{5794A3E0-9238-4A91-8EC0-C5DD51D1CBF7}" dt="2021-02-15T17:05:42.193" v="1905"/>
          <ac:grpSpMkLst>
            <pc:docMk/>
            <pc:sldMk cId="221022965" sldId="579"/>
            <ac:grpSpMk id="31" creationId="{D5BE18BA-EFEE-45D3-9AEA-8405C9E17421}"/>
          </ac:grpSpMkLst>
        </pc:grpChg>
        <pc:picChg chg="add del mod">
          <ac:chgData name="Julian Franquinet" userId="0dc8a18c03300809" providerId="LiveId" clId="{5794A3E0-9238-4A91-8EC0-C5DD51D1CBF7}" dt="2021-02-17T09:38:36.524" v="2830"/>
          <ac:picMkLst>
            <pc:docMk/>
            <pc:sldMk cId="221022965" sldId="579"/>
            <ac:picMk id="3" creationId="{C005E063-F4F4-45A9-9981-3E8D3D07F6FB}"/>
          </ac:picMkLst>
        </pc:picChg>
        <pc:picChg chg="add mod">
          <ac:chgData name="Julian Franquinet" userId="0dc8a18c03300809" providerId="LiveId" clId="{5794A3E0-9238-4A91-8EC0-C5DD51D1CBF7}" dt="2021-02-16T14:28:01.047" v="2762"/>
          <ac:picMkLst>
            <pc:docMk/>
            <pc:sldMk cId="221022965" sldId="579"/>
            <ac:picMk id="4" creationId="{2AF6BF91-66AE-4C20-A45F-057AA7A6FD78}"/>
          </ac:picMkLst>
        </pc:picChg>
        <pc:picChg chg="add del mod">
          <ac:chgData name="Julian Franquinet" userId="0dc8a18c03300809" providerId="LiveId" clId="{5794A3E0-9238-4A91-8EC0-C5DD51D1CBF7}" dt="2021-02-15T16:28:41.250" v="1683"/>
          <ac:picMkLst>
            <pc:docMk/>
            <pc:sldMk cId="221022965" sldId="579"/>
            <ac:picMk id="5" creationId="{C38E2D50-3B3C-4BBE-B295-499C5DE5057C}"/>
          </ac:picMkLst>
        </pc:picChg>
        <pc:picChg chg="add mod">
          <ac:chgData name="Julian Franquinet" userId="0dc8a18c03300809" providerId="LiveId" clId="{5794A3E0-9238-4A91-8EC0-C5DD51D1CBF7}" dt="2021-02-17T09:38:36.477" v="2829"/>
          <ac:picMkLst>
            <pc:docMk/>
            <pc:sldMk cId="221022965" sldId="579"/>
            <ac:picMk id="5" creationId="{F707ED76-34A5-4EED-ADBC-56C2AD101F2E}"/>
          </ac:picMkLst>
        </pc:picChg>
        <pc:picChg chg="del">
          <ac:chgData name="Julian Franquinet" userId="0dc8a18c03300809" providerId="LiveId" clId="{5794A3E0-9238-4A91-8EC0-C5DD51D1CBF7}" dt="2021-02-15T15:25:54.975" v="999"/>
          <ac:picMkLst>
            <pc:docMk/>
            <pc:sldMk cId="221022965" sldId="579"/>
            <ac:picMk id="7" creationId="{2A8805F3-B820-46C6-BCAF-0325C01CAD0D}"/>
          </ac:picMkLst>
        </pc:picChg>
        <pc:picChg chg="add mod">
          <ac:chgData name="Julian Franquinet" userId="0dc8a18c03300809" providerId="LiveId" clId="{5794A3E0-9238-4A91-8EC0-C5DD51D1CBF7}" dt="2021-02-17T09:39:03.555" v="2835"/>
          <ac:picMkLst>
            <pc:docMk/>
            <pc:sldMk cId="221022965" sldId="579"/>
            <ac:picMk id="7" creationId="{3BA8902D-6631-40ED-B149-4CE52893FA44}"/>
          </ac:picMkLst>
        </pc:picChg>
        <pc:picChg chg="add del mod">
          <ac:chgData name="Julian Franquinet" userId="0dc8a18c03300809" providerId="LiveId" clId="{5794A3E0-9238-4A91-8EC0-C5DD51D1CBF7}" dt="2021-02-15T14:57:19.304" v="686"/>
          <ac:picMkLst>
            <pc:docMk/>
            <pc:sldMk cId="221022965" sldId="579"/>
            <ac:picMk id="8" creationId="{0900E81D-EBD8-4336-9335-A52C58EB3EC4}"/>
          </ac:picMkLst>
        </pc:picChg>
        <pc:picChg chg="add del mod">
          <ac:chgData name="Julian Franquinet" userId="0dc8a18c03300809" providerId="LiveId" clId="{5794A3E0-9238-4A91-8EC0-C5DD51D1CBF7}" dt="2021-02-17T09:39:03.557" v="2836"/>
          <ac:picMkLst>
            <pc:docMk/>
            <pc:sldMk cId="221022965" sldId="579"/>
            <ac:picMk id="9" creationId="{7E8DE734-51A3-4BFC-A6EE-4355728664AD}"/>
          </ac:picMkLst>
        </pc:picChg>
        <pc:picChg chg="add del mod">
          <ac:chgData name="Julian Franquinet" userId="0dc8a18c03300809" providerId="LiveId" clId="{5794A3E0-9238-4A91-8EC0-C5DD51D1CBF7}" dt="2021-02-15T14:57:41.278" v="694"/>
          <ac:picMkLst>
            <pc:docMk/>
            <pc:sldMk cId="221022965" sldId="579"/>
            <ac:picMk id="11" creationId="{1750A050-5C26-4C05-9E2B-04905AABC3B8}"/>
          </ac:picMkLst>
        </pc:picChg>
        <pc:picChg chg="add del mod">
          <ac:chgData name="Julian Franquinet" userId="0dc8a18c03300809" providerId="LiveId" clId="{5794A3E0-9238-4A91-8EC0-C5DD51D1CBF7}" dt="2021-02-15T15:26:06.106" v="1004"/>
          <ac:picMkLst>
            <pc:docMk/>
            <pc:sldMk cId="221022965" sldId="579"/>
            <ac:picMk id="12" creationId="{A907B344-0BDA-4122-9485-8E637DBA074F}"/>
          </ac:picMkLst>
        </pc:picChg>
        <pc:picChg chg="add del mod">
          <ac:chgData name="Julian Franquinet" userId="0dc8a18c03300809" providerId="LiveId" clId="{5794A3E0-9238-4A91-8EC0-C5DD51D1CBF7}" dt="2021-02-15T15:26:52.501" v="1009"/>
          <ac:picMkLst>
            <pc:docMk/>
            <pc:sldMk cId="221022965" sldId="579"/>
            <ac:picMk id="14" creationId="{7A5DD9D3-4579-47BE-BF9F-C27307341FFD}"/>
          </ac:picMkLst>
        </pc:picChg>
        <pc:picChg chg="del">
          <ac:chgData name="Julian Franquinet" userId="0dc8a18c03300809" providerId="LiveId" clId="{5794A3E0-9238-4A91-8EC0-C5DD51D1CBF7}" dt="2021-02-15T15:53:31.388" v="1366" actId="478"/>
          <ac:picMkLst>
            <pc:docMk/>
            <pc:sldMk cId="221022965" sldId="579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5:28:43.328" v="1026"/>
          <ac:picMkLst>
            <pc:docMk/>
            <pc:sldMk cId="221022965" sldId="579"/>
            <ac:picMk id="17" creationId="{0A11C5BA-1F13-4D44-888E-556F6A0F7328}"/>
          </ac:picMkLst>
        </pc:picChg>
        <pc:picChg chg="add mod">
          <ac:chgData name="Julian Franquinet" userId="0dc8a18c03300809" providerId="LiveId" clId="{5794A3E0-9238-4A91-8EC0-C5DD51D1CBF7}" dt="2021-02-16T14:28:16.520" v="2764" actId="1037"/>
          <ac:picMkLst>
            <pc:docMk/>
            <pc:sldMk cId="221022965" sldId="579"/>
            <ac:picMk id="19" creationId="{5538AA73-3CE2-49CB-9C87-4AFBB44DAF5D}"/>
          </ac:picMkLst>
        </pc:picChg>
        <pc:picChg chg="add del mod">
          <ac:chgData name="Julian Franquinet" userId="0dc8a18c03300809" providerId="LiveId" clId="{5794A3E0-9238-4A91-8EC0-C5DD51D1CBF7}" dt="2021-02-15T15:28:31.949" v="1021"/>
          <ac:picMkLst>
            <pc:docMk/>
            <pc:sldMk cId="221022965" sldId="579"/>
            <ac:picMk id="20" creationId="{EC768F39-DA6B-43EE-942A-8D3D7464E230}"/>
          </ac:picMkLst>
        </pc:picChg>
        <pc:picChg chg="add del mod">
          <ac:chgData name="Julian Franquinet" userId="0dc8a18c03300809" providerId="LiveId" clId="{5794A3E0-9238-4A91-8EC0-C5DD51D1CBF7}" dt="2021-02-16T14:28:01.075" v="2763"/>
          <ac:picMkLst>
            <pc:docMk/>
            <pc:sldMk cId="221022965" sldId="579"/>
            <ac:picMk id="22" creationId="{96EFBEFF-43B2-4DBC-92DF-D1F7AE2F89B8}"/>
          </ac:picMkLst>
        </pc:picChg>
        <pc:picChg chg="add del mod">
          <ac:chgData name="Julian Franquinet" userId="0dc8a18c03300809" providerId="LiveId" clId="{5794A3E0-9238-4A91-8EC0-C5DD51D1CBF7}" dt="2021-02-15T16:28:52.240" v="1689"/>
          <ac:picMkLst>
            <pc:docMk/>
            <pc:sldMk cId="221022965" sldId="579"/>
            <ac:picMk id="24" creationId="{B09A8A72-F24A-4AED-9C67-6BD85DB26411}"/>
          </ac:picMkLst>
        </pc:picChg>
        <pc:picChg chg="add del mod">
          <ac:chgData name="Julian Franquinet" userId="0dc8a18c03300809" providerId="LiveId" clId="{5794A3E0-9238-4A91-8EC0-C5DD51D1CBF7}" dt="2021-02-15T15:34:13.779" v="1063" actId="478"/>
          <ac:picMkLst>
            <pc:docMk/>
            <pc:sldMk cId="221022965" sldId="579"/>
            <ac:picMk id="25" creationId="{98AF2C81-ADD4-401F-A220-4F409A4B5158}"/>
          </ac:picMkLst>
        </pc:picChg>
        <pc:picChg chg="add del mod">
          <ac:chgData name="Julian Franquinet" userId="0dc8a18c03300809" providerId="LiveId" clId="{5794A3E0-9238-4A91-8EC0-C5DD51D1CBF7}" dt="2021-02-15T15:34:13.779" v="1063" actId="478"/>
          <ac:picMkLst>
            <pc:docMk/>
            <pc:sldMk cId="221022965" sldId="579"/>
            <ac:picMk id="26" creationId="{48EDB68E-3EEC-4E32-959D-CA1AFADFE2C9}"/>
          </ac:picMkLst>
        </pc:picChg>
        <pc:picChg chg="add mod">
          <ac:chgData name="Julian Franquinet" userId="0dc8a18c03300809" providerId="LiveId" clId="{5794A3E0-9238-4A91-8EC0-C5DD51D1CBF7}" dt="2021-02-15T16:28:56.990" v="1690" actId="1076"/>
          <ac:picMkLst>
            <pc:docMk/>
            <pc:sldMk cId="221022965" sldId="579"/>
            <ac:picMk id="28" creationId="{C91072DE-4391-42D1-8209-BE9D2F0C5B12}"/>
          </ac:picMkLst>
        </pc:picChg>
        <pc:picChg chg="mod">
          <ac:chgData name="Julian Franquinet" userId="0dc8a18c03300809" providerId="LiveId" clId="{5794A3E0-9238-4A91-8EC0-C5DD51D1CBF7}" dt="2021-02-15T17:05:42.193" v="1905"/>
          <ac:picMkLst>
            <pc:docMk/>
            <pc:sldMk cId="221022965" sldId="579"/>
            <ac:picMk id="32" creationId="{A21547AC-D16D-433A-B27F-94377FB9C6FD}"/>
          </ac:picMkLst>
        </pc:picChg>
        <pc:picChg chg="mod">
          <ac:chgData name="Julian Franquinet" userId="0dc8a18c03300809" providerId="LiveId" clId="{5794A3E0-9238-4A91-8EC0-C5DD51D1CBF7}" dt="2021-02-15T17:05:42.193" v="1905"/>
          <ac:picMkLst>
            <pc:docMk/>
            <pc:sldMk cId="221022965" sldId="579"/>
            <ac:picMk id="33" creationId="{E907C159-74EF-44AC-B6AA-B26AFBE5921F}"/>
          </ac:picMkLst>
        </pc:picChg>
        <pc:picChg chg="add mod">
          <ac:chgData name="Julian Franquinet" userId="0dc8a18c03300809" providerId="LiveId" clId="{5794A3E0-9238-4A91-8EC0-C5DD51D1CBF7}" dt="2021-02-15T17:05:42.193" v="1905"/>
          <ac:picMkLst>
            <pc:docMk/>
            <pc:sldMk cId="221022965" sldId="579"/>
            <ac:picMk id="34" creationId="{5F4D2735-B046-4AB6-99CF-C0EB1E618376}"/>
          </ac:picMkLst>
        </pc:picChg>
        <pc:picChg chg="del mod">
          <ac:chgData name="Julian Franquinet" userId="0dc8a18c03300809" providerId="LiveId" clId="{5794A3E0-9238-4A91-8EC0-C5DD51D1CBF7}" dt="2021-02-15T14:56:55.691" v="678"/>
          <ac:picMkLst>
            <pc:docMk/>
            <pc:sldMk cId="221022965" sldId="579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32.784" v="1367" actId="478"/>
          <ac:cxnSpMkLst>
            <pc:docMk/>
            <pc:sldMk cId="221022965" sldId="579"/>
            <ac:cxnSpMk id="45" creationId="{00000000-0000-0000-0000-000000000000}"/>
          </ac:cxnSpMkLst>
        </pc:cxnChg>
      </pc:sldChg>
      <pc:sldChg chg="addSp delSp modSp add mod modTransition modAnim">
        <pc:chgData name="Julian Franquinet" userId="0dc8a18c03300809" providerId="LiveId" clId="{5794A3E0-9238-4A91-8EC0-C5DD51D1CBF7}" dt="2021-02-17T09:40:11.118" v="2853"/>
        <pc:sldMkLst>
          <pc:docMk/>
          <pc:sldMk cId="176915506" sldId="580"/>
        </pc:sldMkLst>
        <pc:spChg chg="add del">
          <ac:chgData name="Julian Franquinet" userId="0dc8a18c03300809" providerId="LiveId" clId="{5794A3E0-9238-4A91-8EC0-C5DD51D1CBF7}" dt="2021-02-15T14:57:58.429" v="696" actId="478"/>
          <ac:spMkLst>
            <pc:docMk/>
            <pc:sldMk cId="176915506" sldId="580"/>
            <ac:spMk id="8" creationId="{A707ADCD-FAB9-498B-AE3F-DA90D65EF2BD}"/>
          </ac:spMkLst>
        </pc:spChg>
        <pc:picChg chg="add mod">
          <ac:chgData name="Julian Franquinet" userId="0dc8a18c03300809" providerId="LiveId" clId="{5794A3E0-9238-4A91-8EC0-C5DD51D1CBF7}" dt="2021-02-17T09:39:34.330" v="2842"/>
          <ac:picMkLst>
            <pc:docMk/>
            <pc:sldMk cId="176915506" sldId="580"/>
            <ac:picMk id="3" creationId="{F841F302-3758-4051-9F6D-782923A8B07C}"/>
          </ac:picMkLst>
        </pc:picChg>
        <pc:picChg chg="add mod">
          <ac:chgData name="Julian Franquinet" userId="0dc8a18c03300809" providerId="LiveId" clId="{5794A3E0-9238-4A91-8EC0-C5DD51D1CBF7}" dt="2021-02-15T16:25:44.507" v="1654" actId="1076"/>
          <ac:picMkLst>
            <pc:docMk/>
            <pc:sldMk cId="176915506" sldId="580"/>
            <ac:picMk id="4" creationId="{E7C8AC45-D452-4188-BFBF-5A1FD11D25BD}"/>
          </ac:picMkLst>
        </pc:picChg>
        <pc:picChg chg="add mod">
          <ac:chgData name="Julian Franquinet" userId="0dc8a18c03300809" providerId="LiveId" clId="{5794A3E0-9238-4A91-8EC0-C5DD51D1CBF7}" dt="2021-02-17T09:40:09.558" v="2851"/>
          <ac:picMkLst>
            <pc:docMk/>
            <pc:sldMk cId="176915506" sldId="580"/>
            <ac:picMk id="6" creationId="{D0B6BDA6-B606-4B66-A786-F2A78A34FBB1}"/>
          </ac:picMkLst>
        </pc:picChg>
        <pc:picChg chg="add del mod">
          <ac:chgData name="Julian Franquinet" userId="0dc8a18c03300809" providerId="LiveId" clId="{5794A3E0-9238-4A91-8EC0-C5DD51D1CBF7}" dt="2021-02-15T14:59:20.509" v="728"/>
          <ac:picMkLst>
            <pc:docMk/>
            <pc:sldMk cId="176915506" sldId="580"/>
            <ac:picMk id="6" creationId="{E3AEDD5E-1087-4613-85D5-98A66C45E271}"/>
          </ac:picMkLst>
        </pc:picChg>
        <pc:picChg chg="del mod">
          <ac:chgData name="Julian Franquinet" userId="0dc8a18c03300809" providerId="LiveId" clId="{5794A3E0-9238-4A91-8EC0-C5DD51D1CBF7}" dt="2021-02-15T15:29:14.267" v="1028" actId="478"/>
          <ac:picMkLst>
            <pc:docMk/>
            <pc:sldMk cId="176915506" sldId="580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4:59:38.734" v="734"/>
          <ac:picMkLst>
            <pc:docMk/>
            <pc:sldMk cId="176915506" sldId="580"/>
            <ac:picMk id="10" creationId="{1290FC9E-4D5F-43DA-9A16-85E690310138}"/>
          </ac:picMkLst>
        </pc:picChg>
        <pc:picChg chg="add mod">
          <ac:chgData name="Julian Franquinet" userId="0dc8a18c03300809" providerId="LiveId" clId="{5794A3E0-9238-4A91-8EC0-C5DD51D1CBF7}" dt="2021-02-16T14:28:27.184" v="2766"/>
          <ac:picMkLst>
            <pc:docMk/>
            <pc:sldMk cId="176915506" sldId="580"/>
            <ac:picMk id="10" creationId="{3D424400-B046-4198-A26F-27A4D3D4BE55}"/>
          </ac:picMkLst>
        </pc:picChg>
        <pc:picChg chg="add del mod">
          <ac:chgData name="Julian Franquinet" userId="0dc8a18c03300809" providerId="LiveId" clId="{5794A3E0-9238-4A91-8EC0-C5DD51D1CBF7}" dt="2021-02-15T14:59:58.303" v="740"/>
          <ac:picMkLst>
            <pc:docMk/>
            <pc:sldMk cId="176915506" sldId="580"/>
            <ac:picMk id="11" creationId="{51C6C9BE-B5C3-40F0-A1BF-8D1B0DAE56FB}"/>
          </ac:picMkLst>
        </pc:picChg>
        <pc:picChg chg="add del mod">
          <ac:chgData name="Julian Franquinet" userId="0dc8a18c03300809" providerId="LiveId" clId="{5794A3E0-9238-4A91-8EC0-C5DD51D1CBF7}" dt="2021-02-15T15:00:17.256" v="746"/>
          <ac:picMkLst>
            <pc:docMk/>
            <pc:sldMk cId="176915506" sldId="580"/>
            <ac:picMk id="12" creationId="{2E93C981-D034-4564-8C33-14B3E6CF631B}"/>
          </ac:picMkLst>
        </pc:picChg>
        <pc:picChg chg="add del mod">
          <ac:chgData name="Julian Franquinet" userId="0dc8a18c03300809" providerId="LiveId" clId="{5794A3E0-9238-4A91-8EC0-C5DD51D1CBF7}" dt="2021-02-15T14:59:20.509" v="728"/>
          <ac:picMkLst>
            <pc:docMk/>
            <pc:sldMk cId="176915506" sldId="580"/>
            <ac:picMk id="13" creationId="{30B84FAA-A41F-4201-8E08-1306943FFA08}"/>
          </ac:picMkLst>
        </pc:picChg>
        <pc:picChg chg="add del mod">
          <ac:chgData name="Julian Franquinet" userId="0dc8a18c03300809" providerId="LiveId" clId="{5794A3E0-9238-4A91-8EC0-C5DD51D1CBF7}" dt="2021-02-17T09:39:34.403" v="2843"/>
          <ac:picMkLst>
            <pc:docMk/>
            <pc:sldMk cId="176915506" sldId="580"/>
            <ac:picMk id="15" creationId="{27B88774-E3D9-484A-8322-E9F581704FB2}"/>
          </ac:picMkLst>
        </pc:picChg>
        <pc:picChg chg="del">
          <ac:chgData name="Julian Franquinet" userId="0dc8a18c03300809" providerId="LiveId" clId="{5794A3E0-9238-4A91-8EC0-C5DD51D1CBF7}" dt="2021-02-15T15:53:36.636" v="1368" actId="478"/>
          <ac:picMkLst>
            <pc:docMk/>
            <pc:sldMk cId="176915506" sldId="580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6:27:32.659" v="1668"/>
          <ac:picMkLst>
            <pc:docMk/>
            <pc:sldMk cId="176915506" sldId="580"/>
            <ac:picMk id="18" creationId="{4BC30F43-7DB1-4132-8928-CDB24AA7D713}"/>
          </ac:picMkLst>
        </pc:picChg>
        <pc:picChg chg="add del mod">
          <ac:chgData name="Julian Franquinet" userId="0dc8a18c03300809" providerId="LiveId" clId="{5794A3E0-9238-4A91-8EC0-C5DD51D1CBF7}" dt="2021-02-17T09:40:09.606" v="2852"/>
          <ac:picMkLst>
            <pc:docMk/>
            <pc:sldMk cId="176915506" sldId="580"/>
            <ac:picMk id="20" creationId="{DF966C55-FC9D-4038-8220-7681FEDD9A0C}"/>
          </ac:picMkLst>
        </pc:picChg>
        <pc:picChg chg="add del mod">
          <ac:chgData name="Julian Franquinet" userId="0dc8a18c03300809" providerId="LiveId" clId="{5794A3E0-9238-4A91-8EC0-C5DD51D1CBF7}" dt="2021-02-15T15:31:10.313" v="1044"/>
          <ac:picMkLst>
            <pc:docMk/>
            <pc:sldMk cId="176915506" sldId="580"/>
            <ac:picMk id="22" creationId="{05AD9C19-A66A-40A8-9FD0-A01A01A6F0B3}"/>
          </ac:picMkLst>
        </pc:picChg>
        <pc:picChg chg="add del mod">
          <ac:chgData name="Julian Franquinet" userId="0dc8a18c03300809" providerId="LiveId" clId="{5794A3E0-9238-4A91-8EC0-C5DD51D1CBF7}" dt="2021-02-15T15:29:42.371" v="1030" actId="478"/>
          <ac:picMkLst>
            <pc:docMk/>
            <pc:sldMk cId="176915506" sldId="580"/>
            <ac:picMk id="23" creationId="{669BBED4-E285-4B3C-92B3-935714D71F89}"/>
          </ac:picMkLst>
        </pc:picChg>
        <pc:picChg chg="add del mod">
          <ac:chgData name="Julian Franquinet" userId="0dc8a18c03300809" providerId="LiveId" clId="{5794A3E0-9238-4A91-8EC0-C5DD51D1CBF7}" dt="2021-02-15T15:34:49.125" v="1066" actId="478"/>
          <ac:picMkLst>
            <pc:docMk/>
            <pc:sldMk cId="176915506" sldId="580"/>
            <ac:picMk id="24" creationId="{60C2B056-49FC-4AEF-B613-4EE55E4E1C4D}"/>
          </ac:picMkLst>
        </pc:picChg>
        <pc:picChg chg="add del mod">
          <ac:chgData name="Julian Franquinet" userId="0dc8a18c03300809" providerId="LiveId" clId="{5794A3E0-9238-4A91-8EC0-C5DD51D1CBF7}" dt="2021-02-15T15:31:29.330" v="1050"/>
          <ac:picMkLst>
            <pc:docMk/>
            <pc:sldMk cId="176915506" sldId="580"/>
            <ac:picMk id="25" creationId="{01F12360-5A64-4131-B5D5-534CADF4E58D}"/>
          </ac:picMkLst>
        </pc:picChg>
        <pc:picChg chg="add del mod">
          <ac:chgData name="Julian Franquinet" userId="0dc8a18c03300809" providerId="LiveId" clId="{5794A3E0-9238-4A91-8EC0-C5DD51D1CBF7}" dt="2021-02-15T15:30:36.298" v="1039"/>
          <ac:picMkLst>
            <pc:docMk/>
            <pc:sldMk cId="176915506" sldId="580"/>
            <ac:picMk id="26" creationId="{F827CD90-7F03-453D-A79F-DD860FD1FC8C}"/>
          </ac:picMkLst>
        </pc:picChg>
        <pc:picChg chg="add del mod">
          <ac:chgData name="Julian Franquinet" userId="0dc8a18c03300809" providerId="LiveId" clId="{5794A3E0-9238-4A91-8EC0-C5DD51D1CBF7}" dt="2021-02-15T17:24:51.177" v="1972"/>
          <ac:picMkLst>
            <pc:docMk/>
            <pc:sldMk cId="176915506" sldId="580"/>
            <ac:picMk id="28" creationId="{CE49D201-E78E-48E5-9AB1-720320B8F253}"/>
          </ac:picMkLst>
        </pc:picChg>
        <pc:picChg chg="add del mod">
          <ac:chgData name="Julian Franquinet" userId="0dc8a18c03300809" providerId="LiveId" clId="{5794A3E0-9238-4A91-8EC0-C5DD51D1CBF7}" dt="2021-02-15T15:34:49.729" v="1067" actId="478"/>
          <ac:picMkLst>
            <pc:docMk/>
            <pc:sldMk cId="176915506" sldId="580"/>
            <ac:picMk id="30" creationId="{47BE20C0-A07B-4065-B885-07E4CDCC7DCE}"/>
          </ac:picMkLst>
        </pc:picChg>
        <pc:picChg chg="add del mod">
          <ac:chgData name="Julian Franquinet" userId="0dc8a18c03300809" providerId="LiveId" clId="{5794A3E0-9238-4A91-8EC0-C5DD51D1CBF7}" dt="2021-02-15T15:35:15.771" v="1074"/>
          <ac:picMkLst>
            <pc:docMk/>
            <pc:sldMk cId="176915506" sldId="580"/>
            <ac:picMk id="32" creationId="{23E0F3D0-4C31-4C99-8DC0-E8385FD962B3}"/>
          </ac:picMkLst>
        </pc:picChg>
        <pc:picChg chg="add del mod">
          <ac:chgData name="Julian Franquinet" userId="0dc8a18c03300809" providerId="LiveId" clId="{5794A3E0-9238-4A91-8EC0-C5DD51D1CBF7}" dt="2021-02-15T15:34:03.830" v="1060"/>
          <ac:picMkLst>
            <pc:docMk/>
            <pc:sldMk cId="176915506" sldId="580"/>
            <ac:picMk id="33" creationId="{A460D8BD-9A57-4A95-918A-8CCC5BE86D20}"/>
          </ac:picMkLst>
        </pc:picChg>
        <pc:picChg chg="add mod">
          <ac:chgData name="Julian Franquinet" userId="0dc8a18c03300809" providerId="LiveId" clId="{5794A3E0-9238-4A91-8EC0-C5DD51D1CBF7}" dt="2021-02-16T14:28:30.472" v="2767" actId="1037"/>
          <ac:picMkLst>
            <pc:docMk/>
            <pc:sldMk cId="176915506" sldId="580"/>
            <ac:picMk id="35" creationId="{EF892DBF-9C92-4B1D-8169-B4BA99D92DF9}"/>
          </ac:picMkLst>
        </pc:picChg>
        <pc:picChg chg="add mod">
          <ac:chgData name="Julian Franquinet" userId="0dc8a18c03300809" providerId="LiveId" clId="{5794A3E0-9238-4A91-8EC0-C5DD51D1CBF7}" dt="2021-02-16T14:28:30.472" v="2767" actId="1037"/>
          <ac:picMkLst>
            <pc:docMk/>
            <pc:sldMk cId="176915506" sldId="580"/>
            <ac:picMk id="36" creationId="{1DA542EF-5625-4BE1-AF90-3429E2816631}"/>
          </ac:picMkLst>
        </pc:picChg>
        <pc:picChg chg="add del mod">
          <ac:chgData name="Julian Franquinet" userId="0dc8a18c03300809" providerId="LiveId" clId="{5794A3E0-9238-4A91-8EC0-C5DD51D1CBF7}" dt="2021-02-16T14:28:26.647" v="2765" actId="478"/>
          <ac:picMkLst>
            <pc:docMk/>
            <pc:sldMk cId="176915506" sldId="580"/>
            <ac:picMk id="37" creationId="{F4FC0841-D3FF-4235-9287-A3C7023D53CD}"/>
          </ac:picMkLst>
        </pc:picChg>
        <pc:picChg chg="add del mod">
          <ac:chgData name="Julian Franquinet" userId="0dc8a18c03300809" providerId="LiveId" clId="{5794A3E0-9238-4A91-8EC0-C5DD51D1CBF7}" dt="2021-02-15T16:27:42.476" v="1674"/>
          <ac:picMkLst>
            <pc:docMk/>
            <pc:sldMk cId="176915506" sldId="580"/>
            <ac:picMk id="39" creationId="{AB5465F6-F2A5-4EFE-A80D-F9518D65AE3A}"/>
          </ac:picMkLst>
        </pc:picChg>
        <pc:picChg chg="add mod">
          <ac:chgData name="Julian Franquinet" userId="0dc8a18c03300809" providerId="LiveId" clId="{5794A3E0-9238-4A91-8EC0-C5DD51D1CBF7}" dt="2021-02-15T16:27:56.945" v="1676" actId="1076"/>
          <ac:picMkLst>
            <pc:docMk/>
            <pc:sldMk cId="176915506" sldId="580"/>
            <ac:picMk id="41" creationId="{A2EC6394-D07A-4BE4-A278-47904E34D05C}"/>
          </ac:picMkLst>
        </pc:picChg>
        <pc:picChg chg="add del mod">
          <ac:chgData name="Julian Franquinet" userId="0dc8a18c03300809" providerId="LiveId" clId="{5794A3E0-9238-4A91-8EC0-C5DD51D1CBF7}" dt="2021-02-15T17:24:04.069" v="1957"/>
          <ac:picMkLst>
            <pc:docMk/>
            <pc:sldMk cId="176915506" sldId="580"/>
            <ac:picMk id="43" creationId="{C4DAADF3-38F9-40F2-949C-B05B7F9A1D29}"/>
          </ac:picMkLst>
        </pc:picChg>
        <pc:picChg chg="del mod">
          <ac:chgData name="Julian Franquinet" userId="0dc8a18c03300809" providerId="LiveId" clId="{5794A3E0-9238-4A91-8EC0-C5DD51D1CBF7}" dt="2021-02-15T14:58:29.519" v="706"/>
          <ac:picMkLst>
            <pc:docMk/>
            <pc:sldMk cId="176915506" sldId="580"/>
            <ac:picMk id="46" creationId="{711E0821-DAB2-46EF-8279-42E758C0A2F3}"/>
          </ac:picMkLst>
        </pc:picChg>
        <pc:picChg chg="add del mod">
          <ac:chgData name="Julian Franquinet" userId="0dc8a18c03300809" providerId="LiveId" clId="{5794A3E0-9238-4A91-8EC0-C5DD51D1CBF7}" dt="2021-02-15T17:24:04.069" v="1957"/>
          <ac:picMkLst>
            <pc:docMk/>
            <pc:sldMk cId="176915506" sldId="580"/>
            <ac:picMk id="47" creationId="{20D9ECB6-2C22-41D7-BFBF-1E0D44213B0E}"/>
          </ac:picMkLst>
        </pc:picChg>
        <pc:picChg chg="add del mod">
          <ac:chgData name="Julian Franquinet" userId="0dc8a18c03300809" providerId="LiveId" clId="{5794A3E0-9238-4A91-8EC0-C5DD51D1CBF7}" dt="2021-02-15T17:24:04.069" v="1957"/>
          <ac:picMkLst>
            <pc:docMk/>
            <pc:sldMk cId="176915506" sldId="580"/>
            <ac:picMk id="49" creationId="{4A0CA565-F0B1-4A14-964B-B0D2B8F9291A}"/>
          </ac:picMkLst>
        </pc:picChg>
        <pc:picChg chg="add mod">
          <ac:chgData name="Julian Franquinet" userId="0dc8a18c03300809" providerId="LiveId" clId="{5794A3E0-9238-4A91-8EC0-C5DD51D1CBF7}" dt="2021-02-16T14:28:30.472" v="2767" actId="1037"/>
          <ac:picMkLst>
            <pc:docMk/>
            <pc:sldMk cId="176915506" sldId="580"/>
            <ac:picMk id="51" creationId="{0CE4EF34-DF1F-4068-813A-B9326AB67243}"/>
          </ac:picMkLst>
        </pc:picChg>
        <pc:cxnChg chg="del">
          <ac:chgData name="Julian Franquinet" userId="0dc8a18c03300809" providerId="LiveId" clId="{5794A3E0-9238-4A91-8EC0-C5DD51D1CBF7}" dt="2021-02-15T15:53:38.028" v="1369" actId="478"/>
          <ac:cxnSpMkLst>
            <pc:docMk/>
            <pc:sldMk cId="176915506" sldId="580"/>
            <ac:cxnSpMk id="45" creationId="{00000000-0000-0000-0000-000000000000}"/>
          </ac:cxnSpMkLst>
        </pc:cxnChg>
      </pc:sldChg>
      <pc:sldChg chg="addSp delSp modSp add mod modTransition">
        <pc:chgData name="Julian Franquinet" userId="0dc8a18c03300809" providerId="LiveId" clId="{5794A3E0-9238-4A91-8EC0-C5DD51D1CBF7}" dt="2021-02-17T09:40:43.435" v="2859"/>
        <pc:sldMkLst>
          <pc:docMk/>
          <pc:sldMk cId="2479928777" sldId="581"/>
        </pc:sldMkLst>
        <pc:picChg chg="add del mod">
          <ac:chgData name="Julian Franquinet" userId="0dc8a18c03300809" providerId="LiveId" clId="{5794A3E0-9238-4A91-8EC0-C5DD51D1CBF7}" dt="2021-02-15T16:15:02.540" v="1534"/>
          <ac:picMkLst>
            <pc:docMk/>
            <pc:sldMk cId="2479928777" sldId="581"/>
            <ac:picMk id="3" creationId="{670AE7F1-B8AD-4B58-877F-2FFEFCF3DA8F}"/>
          </ac:picMkLst>
        </pc:picChg>
        <pc:picChg chg="add mod">
          <ac:chgData name="Julian Franquinet" userId="0dc8a18c03300809" providerId="LiveId" clId="{5794A3E0-9238-4A91-8EC0-C5DD51D1CBF7}" dt="2021-02-17T09:40:43.318" v="2858"/>
          <ac:picMkLst>
            <pc:docMk/>
            <pc:sldMk cId="2479928777" sldId="581"/>
            <ac:picMk id="3" creationId="{961B9846-DDD2-435A-BCE3-44502AC0448F}"/>
          </ac:picMkLst>
        </pc:picChg>
        <pc:picChg chg="add del mod">
          <ac:chgData name="Julian Franquinet" userId="0dc8a18c03300809" providerId="LiveId" clId="{5794A3E0-9238-4A91-8EC0-C5DD51D1CBF7}" dt="2021-02-15T16:23:15.304" v="1626"/>
          <ac:picMkLst>
            <pc:docMk/>
            <pc:sldMk cId="2479928777" sldId="581"/>
            <ac:picMk id="5" creationId="{C27A61E5-BAC4-42D8-891E-DBD62041D2A1}"/>
          </ac:picMkLst>
        </pc:picChg>
        <pc:picChg chg="add del mod">
          <ac:chgData name="Julian Franquinet" userId="0dc8a18c03300809" providerId="LiveId" clId="{5794A3E0-9238-4A91-8EC0-C5DD51D1CBF7}" dt="2021-02-15T15:01:02.320" v="761"/>
          <ac:picMkLst>
            <pc:docMk/>
            <pc:sldMk cId="2479928777" sldId="581"/>
            <ac:picMk id="6" creationId="{2FE63286-5E68-47C7-B1C0-4DF8F0DF6549}"/>
          </ac:picMkLst>
        </pc:picChg>
        <pc:picChg chg="del">
          <ac:chgData name="Julian Franquinet" userId="0dc8a18c03300809" providerId="LiveId" clId="{5794A3E0-9238-4A91-8EC0-C5DD51D1CBF7}" dt="2021-02-15T15:36:05.003" v="1079" actId="478"/>
          <ac:picMkLst>
            <pc:docMk/>
            <pc:sldMk cId="2479928777" sldId="581"/>
            <ac:picMk id="7" creationId="{2A8805F3-B820-46C6-BCAF-0325C01CAD0D}"/>
          </ac:picMkLst>
        </pc:picChg>
        <pc:picChg chg="add mod">
          <ac:chgData name="Julian Franquinet" userId="0dc8a18c03300809" providerId="LiveId" clId="{5794A3E0-9238-4A91-8EC0-C5DD51D1CBF7}" dt="2021-02-16T14:28:36.687" v="2769"/>
          <ac:picMkLst>
            <pc:docMk/>
            <pc:sldMk cId="2479928777" sldId="581"/>
            <ac:picMk id="8" creationId="{ACCC62E5-0D2E-47E7-B4DB-7959A356DADD}"/>
          </ac:picMkLst>
        </pc:picChg>
        <pc:picChg chg="add del mod">
          <ac:chgData name="Julian Franquinet" userId="0dc8a18c03300809" providerId="LiveId" clId="{5794A3E0-9238-4A91-8EC0-C5DD51D1CBF7}" dt="2021-02-15T15:01:06.930" v="763" actId="478"/>
          <ac:picMkLst>
            <pc:docMk/>
            <pc:sldMk cId="2479928777" sldId="581"/>
            <ac:picMk id="8" creationId="{D4A4E57B-3DD6-4B0F-ACD9-CBAD26B6FA42}"/>
          </ac:picMkLst>
        </pc:picChg>
        <pc:picChg chg="add del mod">
          <ac:chgData name="Julian Franquinet" userId="0dc8a18c03300809" providerId="LiveId" clId="{5794A3E0-9238-4A91-8EC0-C5DD51D1CBF7}" dt="2021-02-15T15:01:07.651" v="764" actId="478"/>
          <ac:picMkLst>
            <pc:docMk/>
            <pc:sldMk cId="2479928777" sldId="581"/>
            <ac:picMk id="9" creationId="{D6B9A6B9-D473-4725-A819-5FEA236C58E4}"/>
          </ac:picMkLst>
        </pc:picChg>
        <pc:picChg chg="add del mod">
          <ac:chgData name="Julian Franquinet" userId="0dc8a18c03300809" providerId="LiveId" clId="{5794A3E0-9238-4A91-8EC0-C5DD51D1CBF7}" dt="2021-02-15T15:01:15.610" v="766" actId="478"/>
          <ac:picMkLst>
            <pc:docMk/>
            <pc:sldMk cId="2479928777" sldId="581"/>
            <ac:picMk id="10" creationId="{4C731564-2A62-4474-B6CA-F66BF020B942}"/>
          </ac:picMkLst>
        </pc:picChg>
        <pc:picChg chg="add del mod">
          <ac:chgData name="Julian Franquinet" userId="0dc8a18c03300809" providerId="LiveId" clId="{5794A3E0-9238-4A91-8EC0-C5DD51D1CBF7}" dt="2021-02-15T17:24:16.909" v="1962"/>
          <ac:picMkLst>
            <pc:docMk/>
            <pc:sldMk cId="2479928777" sldId="581"/>
            <ac:picMk id="12" creationId="{1A9A6F53-B982-41DA-8BA6-5C5A71E172D0}"/>
          </ac:picMkLst>
        </pc:picChg>
        <pc:picChg chg="add mod">
          <ac:chgData name="Julian Franquinet" userId="0dc8a18c03300809" providerId="LiveId" clId="{5794A3E0-9238-4A91-8EC0-C5DD51D1CBF7}" dt="2021-02-16T14:28:39.783" v="2770" actId="1037"/>
          <ac:picMkLst>
            <pc:docMk/>
            <pc:sldMk cId="2479928777" sldId="581"/>
            <ac:picMk id="13" creationId="{8A055702-EE9E-4CCE-85CB-8ADFC6FAADC8}"/>
          </ac:picMkLst>
        </pc:picChg>
        <pc:picChg chg="add del mod">
          <ac:chgData name="Julian Franquinet" userId="0dc8a18c03300809" providerId="LiveId" clId="{5794A3E0-9238-4A91-8EC0-C5DD51D1CBF7}" dt="2021-02-16T14:28:36.310" v="2768" actId="478"/>
          <ac:picMkLst>
            <pc:docMk/>
            <pc:sldMk cId="2479928777" sldId="581"/>
            <ac:picMk id="14" creationId="{FEBB4D70-01A6-4FBF-B153-9727451E0AED}"/>
          </ac:picMkLst>
        </pc:picChg>
        <pc:picChg chg="add mod">
          <ac:chgData name="Julian Franquinet" userId="0dc8a18c03300809" providerId="LiveId" clId="{5794A3E0-9238-4A91-8EC0-C5DD51D1CBF7}" dt="2021-02-16T14:28:39.783" v="2770" actId="1037"/>
          <ac:picMkLst>
            <pc:docMk/>
            <pc:sldMk cId="2479928777" sldId="581"/>
            <ac:picMk id="15" creationId="{90FE084B-15B0-4189-9421-74B93E3F1D9E}"/>
          </ac:picMkLst>
        </pc:picChg>
        <pc:picChg chg="del">
          <ac:chgData name="Julian Franquinet" userId="0dc8a18c03300809" providerId="LiveId" clId="{5794A3E0-9238-4A91-8EC0-C5DD51D1CBF7}" dt="2021-02-15T15:53:41.836" v="1370" actId="478"/>
          <ac:picMkLst>
            <pc:docMk/>
            <pc:sldMk cId="2479928777" sldId="581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7T09:40:43.435" v="2859"/>
          <ac:picMkLst>
            <pc:docMk/>
            <pc:sldMk cId="2479928777" sldId="581"/>
            <ac:picMk id="17" creationId="{A07F4AC2-076E-43AB-9064-D7DE3D8A4F57}"/>
          </ac:picMkLst>
        </pc:picChg>
        <pc:picChg chg="add del mod">
          <ac:chgData name="Julian Franquinet" userId="0dc8a18c03300809" providerId="LiveId" clId="{5794A3E0-9238-4A91-8EC0-C5DD51D1CBF7}" dt="2021-02-15T16:23:39.304" v="1632"/>
          <ac:picMkLst>
            <pc:docMk/>
            <pc:sldMk cId="2479928777" sldId="581"/>
            <ac:picMk id="18" creationId="{ED2423A9-175A-484D-88D5-229247254492}"/>
          </ac:picMkLst>
        </pc:picChg>
        <pc:picChg chg="add del mod">
          <ac:chgData name="Julian Franquinet" userId="0dc8a18c03300809" providerId="LiveId" clId="{5794A3E0-9238-4A91-8EC0-C5DD51D1CBF7}" dt="2021-02-15T16:30:00.389" v="1692" actId="478"/>
          <ac:picMkLst>
            <pc:docMk/>
            <pc:sldMk cId="2479928777" sldId="581"/>
            <ac:picMk id="20" creationId="{CF3A19F7-313C-4910-85AC-594C7DD40728}"/>
          </ac:picMkLst>
        </pc:picChg>
        <pc:picChg chg="add del mod">
          <ac:chgData name="Julian Franquinet" userId="0dc8a18c03300809" providerId="LiveId" clId="{5794A3E0-9238-4A91-8EC0-C5DD51D1CBF7}" dt="2021-02-15T17:24:04.069" v="1957"/>
          <ac:picMkLst>
            <pc:docMk/>
            <pc:sldMk cId="2479928777" sldId="581"/>
            <ac:picMk id="22" creationId="{BAC0E4B0-CA2B-4323-96BB-765303BA7B6A}"/>
          </ac:picMkLst>
        </pc:picChg>
        <pc:picChg chg="add mod">
          <ac:chgData name="Julian Franquinet" userId="0dc8a18c03300809" providerId="LiveId" clId="{5794A3E0-9238-4A91-8EC0-C5DD51D1CBF7}" dt="2021-02-15T16:30:00.733" v="1693"/>
          <ac:picMkLst>
            <pc:docMk/>
            <pc:sldMk cId="2479928777" sldId="581"/>
            <ac:picMk id="23" creationId="{A541FACE-F9B0-4E1B-9AFE-6C8DA76F4FF1}"/>
          </ac:picMkLst>
        </pc:picChg>
        <pc:picChg chg="add mod">
          <ac:chgData name="Julian Franquinet" userId="0dc8a18c03300809" providerId="LiveId" clId="{5794A3E0-9238-4A91-8EC0-C5DD51D1CBF7}" dt="2021-02-16T14:28:39.783" v="2770" actId="1037"/>
          <ac:picMkLst>
            <pc:docMk/>
            <pc:sldMk cId="2479928777" sldId="581"/>
            <ac:picMk id="25" creationId="{F6565852-991D-44A6-96F9-CDD9C862B879}"/>
          </ac:picMkLst>
        </pc:picChg>
        <pc:picChg chg="del">
          <ac:chgData name="Julian Franquinet" userId="0dc8a18c03300809" providerId="LiveId" clId="{5794A3E0-9238-4A91-8EC0-C5DD51D1CBF7}" dt="2021-02-15T15:00:34.986" v="748" actId="478"/>
          <ac:picMkLst>
            <pc:docMk/>
            <pc:sldMk cId="2479928777" sldId="581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43.591" v="1371" actId="478"/>
          <ac:cxnSpMkLst>
            <pc:docMk/>
            <pc:sldMk cId="2479928777" sldId="581"/>
            <ac:cxnSpMk id="45" creationId="{00000000-0000-0000-0000-000000000000}"/>
          </ac:cxnSpMkLst>
        </pc:cxnChg>
      </pc:sldChg>
      <pc:sldChg chg="addSp delSp modSp add mod modTransition modAnim">
        <pc:chgData name="Julian Franquinet" userId="0dc8a18c03300809" providerId="LiveId" clId="{5794A3E0-9238-4A91-8EC0-C5DD51D1CBF7}" dt="2021-02-16T14:28:45.365" v="2773" actId="1037"/>
        <pc:sldMkLst>
          <pc:docMk/>
          <pc:sldMk cId="2269113229" sldId="582"/>
        </pc:sldMkLst>
        <pc:picChg chg="add mod">
          <ac:chgData name="Julian Franquinet" userId="0dc8a18c03300809" providerId="LiveId" clId="{5794A3E0-9238-4A91-8EC0-C5DD51D1CBF7}" dt="2021-02-15T16:21:15.275" v="1609" actId="1076"/>
          <ac:picMkLst>
            <pc:docMk/>
            <pc:sldMk cId="2269113229" sldId="582"/>
            <ac:picMk id="3" creationId="{D3D5B1E9-E7A2-4855-90F9-65F0E7D41BD0}"/>
          </ac:picMkLst>
        </pc:picChg>
        <pc:picChg chg="add del mod">
          <ac:chgData name="Julian Franquinet" userId="0dc8a18c03300809" providerId="LiveId" clId="{5794A3E0-9238-4A91-8EC0-C5DD51D1CBF7}" dt="2021-02-15T16:24:27.471" v="1640"/>
          <ac:picMkLst>
            <pc:docMk/>
            <pc:sldMk cId="2269113229" sldId="582"/>
            <ac:picMk id="5" creationId="{EA6786D5-F95C-4CC1-957F-B822334EE18A}"/>
          </ac:picMkLst>
        </pc:picChg>
        <pc:picChg chg="add mod">
          <ac:chgData name="Julian Franquinet" userId="0dc8a18c03300809" providerId="LiveId" clId="{5794A3E0-9238-4A91-8EC0-C5DD51D1CBF7}" dt="2021-02-16T14:28:43.762" v="2772"/>
          <ac:picMkLst>
            <pc:docMk/>
            <pc:sldMk cId="2269113229" sldId="582"/>
            <ac:picMk id="7" creationId="{1488E77F-3CAB-480D-94F9-77D8B531C9B5}"/>
          </ac:picMkLst>
        </pc:picChg>
        <pc:picChg chg="del">
          <ac:chgData name="Julian Franquinet" userId="0dc8a18c03300809" providerId="LiveId" clId="{5794A3E0-9238-4A91-8EC0-C5DD51D1CBF7}" dt="2021-02-15T15:37:07.469" v="1081" actId="478"/>
          <ac:picMkLst>
            <pc:docMk/>
            <pc:sldMk cId="2269113229" sldId="582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02:32.198" v="781"/>
          <ac:picMkLst>
            <pc:docMk/>
            <pc:sldMk cId="2269113229" sldId="582"/>
            <ac:picMk id="8" creationId="{06B2CCC5-433D-4223-AFC1-1A922C27F0C8}"/>
          </ac:picMkLst>
        </pc:picChg>
        <pc:picChg chg="add mod">
          <ac:chgData name="Julian Franquinet" userId="0dc8a18c03300809" providerId="LiveId" clId="{5794A3E0-9238-4A91-8EC0-C5DD51D1CBF7}" dt="2021-02-15T16:22:16.054" v="1617" actId="1076"/>
          <ac:picMkLst>
            <pc:docMk/>
            <pc:sldMk cId="2269113229" sldId="582"/>
            <ac:picMk id="9" creationId="{44FB9995-8BAE-49CD-8F9C-A77C8FDA19D1}"/>
          </ac:picMkLst>
        </pc:picChg>
        <pc:picChg chg="add del mod">
          <ac:chgData name="Julian Franquinet" userId="0dc8a18c03300809" providerId="LiveId" clId="{5794A3E0-9238-4A91-8EC0-C5DD51D1CBF7}" dt="2021-02-15T15:02:58.088" v="789"/>
          <ac:picMkLst>
            <pc:docMk/>
            <pc:sldMk cId="2269113229" sldId="582"/>
            <ac:picMk id="11" creationId="{E2C7BAFE-4830-4421-84E7-089B410C15B5}"/>
          </ac:picMkLst>
        </pc:picChg>
        <pc:picChg chg="add mod">
          <ac:chgData name="Julian Franquinet" userId="0dc8a18c03300809" providerId="LiveId" clId="{5794A3E0-9238-4A91-8EC0-C5DD51D1CBF7}" dt="2021-02-16T14:28:45.365" v="2773" actId="1037"/>
          <ac:picMkLst>
            <pc:docMk/>
            <pc:sldMk cId="2269113229" sldId="582"/>
            <ac:picMk id="12" creationId="{917929D9-6EB2-47E9-BAFB-755C32A3D5D9}"/>
          </ac:picMkLst>
        </pc:picChg>
        <pc:picChg chg="add del mod">
          <ac:chgData name="Julian Franquinet" userId="0dc8a18c03300809" providerId="LiveId" clId="{5794A3E0-9238-4A91-8EC0-C5DD51D1CBF7}" dt="2021-02-15T15:37:10.755" v="1083" actId="478"/>
          <ac:picMkLst>
            <pc:docMk/>
            <pc:sldMk cId="2269113229" sldId="582"/>
            <ac:picMk id="14" creationId="{1613AD58-7549-4067-99AC-D1AE8FA9DD26}"/>
          </ac:picMkLst>
        </pc:picChg>
        <pc:picChg chg="add del mod">
          <ac:chgData name="Julian Franquinet" userId="0dc8a18c03300809" providerId="LiveId" clId="{5794A3E0-9238-4A91-8EC0-C5DD51D1CBF7}" dt="2021-02-15T15:37:25.264" v="1089"/>
          <ac:picMkLst>
            <pc:docMk/>
            <pc:sldMk cId="2269113229" sldId="582"/>
            <ac:picMk id="15" creationId="{4E7C9E47-3AB8-402F-AEC0-F2B2504A826D}"/>
          </ac:picMkLst>
        </pc:picChg>
        <pc:picChg chg="del">
          <ac:chgData name="Julian Franquinet" userId="0dc8a18c03300809" providerId="LiveId" clId="{5794A3E0-9238-4A91-8EC0-C5DD51D1CBF7}" dt="2021-02-15T15:53:46.912" v="1372" actId="478"/>
          <ac:picMkLst>
            <pc:docMk/>
            <pc:sldMk cId="2269113229" sldId="582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6T14:28:43.416" v="2771" actId="478"/>
          <ac:picMkLst>
            <pc:docMk/>
            <pc:sldMk cId="2269113229" sldId="582"/>
            <ac:picMk id="17" creationId="{7FD5A8EE-920E-462D-A12C-2BBEF551677A}"/>
          </ac:picMkLst>
        </pc:picChg>
        <pc:picChg chg="add del mod">
          <ac:chgData name="Julian Franquinet" userId="0dc8a18c03300809" providerId="LiveId" clId="{5794A3E0-9238-4A91-8EC0-C5DD51D1CBF7}" dt="2021-02-15T15:37:13.147" v="1084" actId="478"/>
          <ac:picMkLst>
            <pc:docMk/>
            <pc:sldMk cId="2269113229" sldId="582"/>
            <ac:picMk id="18" creationId="{63CADE9A-60E3-465B-98D7-1C6349C90AAF}"/>
          </ac:picMkLst>
        </pc:picChg>
        <pc:picChg chg="add del mod">
          <ac:chgData name="Julian Franquinet" userId="0dc8a18c03300809" providerId="LiveId" clId="{5794A3E0-9238-4A91-8EC0-C5DD51D1CBF7}" dt="2021-02-15T16:24:43.554" v="1646"/>
          <ac:picMkLst>
            <pc:docMk/>
            <pc:sldMk cId="2269113229" sldId="582"/>
            <ac:picMk id="19" creationId="{E5C1B8B0-B213-4057-90D1-2F7CE1CE4BDC}"/>
          </ac:picMkLst>
        </pc:picChg>
        <pc:picChg chg="add mod">
          <ac:chgData name="Julian Franquinet" userId="0dc8a18c03300809" providerId="LiveId" clId="{5794A3E0-9238-4A91-8EC0-C5DD51D1CBF7}" dt="2021-02-15T16:25:22.492" v="1653" actId="1076"/>
          <ac:picMkLst>
            <pc:docMk/>
            <pc:sldMk cId="2269113229" sldId="582"/>
            <ac:picMk id="21" creationId="{DCCC5B9F-4F71-4AAC-9A8F-8BBAFE8EEF29}"/>
          </ac:picMkLst>
        </pc:picChg>
        <pc:picChg chg="del">
          <ac:chgData name="Julian Franquinet" userId="0dc8a18c03300809" providerId="LiveId" clId="{5794A3E0-9238-4A91-8EC0-C5DD51D1CBF7}" dt="2021-02-15T15:01:59.928" v="773"/>
          <ac:picMkLst>
            <pc:docMk/>
            <pc:sldMk cId="2269113229" sldId="582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48.579" v="1373" actId="478"/>
          <ac:cxnSpMkLst>
            <pc:docMk/>
            <pc:sldMk cId="2269113229" sldId="582"/>
            <ac:cxnSpMk id="45" creationId="{00000000-0000-0000-0000-000000000000}"/>
          </ac:cxnSpMkLst>
        </pc:cxnChg>
      </pc:sldChg>
      <pc:sldChg chg="addSp delSp modSp add mod modTransition modAnim">
        <pc:chgData name="Julian Franquinet" userId="0dc8a18c03300809" providerId="LiveId" clId="{5794A3E0-9238-4A91-8EC0-C5DD51D1CBF7}" dt="2021-02-18T14:57:41.748" v="3620" actId="478"/>
        <pc:sldMkLst>
          <pc:docMk/>
          <pc:sldMk cId="2263242653" sldId="583"/>
        </pc:sldMkLst>
        <pc:picChg chg="add mod">
          <ac:chgData name="Julian Franquinet" userId="0dc8a18c03300809" providerId="LiveId" clId="{5794A3E0-9238-4A91-8EC0-C5DD51D1CBF7}" dt="2021-02-15T16:21:18.646" v="1610" actId="1076"/>
          <ac:picMkLst>
            <pc:docMk/>
            <pc:sldMk cId="2263242653" sldId="583"/>
            <ac:picMk id="3" creationId="{5E606717-5A65-48CE-83C5-0C91DF1086B2}"/>
          </ac:picMkLst>
        </pc:picChg>
        <pc:picChg chg="add mod">
          <ac:chgData name="Julian Franquinet" userId="0dc8a18c03300809" providerId="LiveId" clId="{5794A3E0-9238-4A91-8EC0-C5DD51D1CBF7}" dt="2021-02-15T16:21:24.445" v="1612" actId="1076"/>
          <ac:picMkLst>
            <pc:docMk/>
            <pc:sldMk cId="2263242653" sldId="583"/>
            <ac:picMk id="5" creationId="{E2055F4C-D2E2-4C24-8E86-574C5D63F134}"/>
          </ac:picMkLst>
        </pc:picChg>
        <pc:picChg chg="del">
          <ac:chgData name="Julian Franquinet" userId="0dc8a18c03300809" providerId="LiveId" clId="{5794A3E0-9238-4A91-8EC0-C5DD51D1CBF7}" dt="2021-02-15T15:37:34.331" v="1090" actId="478"/>
          <ac:picMkLst>
            <pc:docMk/>
            <pc:sldMk cId="2263242653" sldId="583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03:49.370" v="808"/>
          <ac:picMkLst>
            <pc:docMk/>
            <pc:sldMk cId="2263242653" sldId="583"/>
            <ac:picMk id="8" creationId="{13ECA2E9-F435-445E-9A48-4A78C8049C07}"/>
          </ac:picMkLst>
        </pc:picChg>
        <pc:picChg chg="add del mod">
          <ac:chgData name="Julian Franquinet" userId="0dc8a18c03300809" providerId="LiveId" clId="{5794A3E0-9238-4A91-8EC0-C5DD51D1CBF7}" dt="2021-02-15T15:04:06.536" v="814"/>
          <ac:picMkLst>
            <pc:docMk/>
            <pc:sldMk cId="2263242653" sldId="583"/>
            <ac:picMk id="9" creationId="{948BAEE9-B928-4056-8E20-F7B23756F417}"/>
          </ac:picMkLst>
        </pc:picChg>
        <pc:picChg chg="add del mod">
          <ac:chgData name="Julian Franquinet" userId="0dc8a18c03300809" providerId="LiveId" clId="{5794A3E0-9238-4A91-8EC0-C5DD51D1CBF7}" dt="2021-02-15T15:04:24.752" v="820"/>
          <ac:picMkLst>
            <pc:docMk/>
            <pc:sldMk cId="2263242653" sldId="583"/>
            <ac:picMk id="10" creationId="{B7425C1A-F419-4C8A-8581-60B3ED145D13}"/>
          </ac:picMkLst>
        </pc:picChg>
        <pc:picChg chg="add mod">
          <ac:chgData name="Julian Franquinet" userId="0dc8a18c03300809" providerId="LiveId" clId="{5794A3E0-9238-4A91-8EC0-C5DD51D1CBF7}" dt="2021-02-15T16:21:29.241" v="1613" actId="1076"/>
          <ac:picMkLst>
            <pc:docMk/>
            <pc:sldMk cId="2263242653" sldId="583"/>
            <ac:picMk id="11" creationId="{672EB39E-DDEC-497B-B24B-0DAAE5CE0EB8}"/>
          </ac:picMkLst>
        </pc:picChg>
        <pc:picChg chg="add mod">
          <ac:chgData name="Julian Franquinet" userId="0dc8a18c03300809" providerId="LiveId" clId="{5794A3E0-9238-4A91-8EC0-C5DD51D1CBF7}" dt="2021-02-16T14:28:51.013" v="2775"/>
          <ac:picMkLst>
            <pc:docMk/>
            <pc:sldMk cId="2263242653" sldId="583"/>
            <ac:picMk id="12" creationId="{EDC93157-FDE3-44B9-8CB6-048694B41E2D}"/>
          </ac:picMkLst>
        </pc:picChg>
        <pc:picChg chg="add mod">
          <ac:chgData name="Julian Franquinet" userId="0dc8a18c03300809" providerId="LiveId" clId="{5794A3E0-9238-4A91-8EC0-C5DD51D1CBF7}" dt="2021-02-15T16:21:32.763" v="1614" actId="1076"/>
          <ac:picMkLst>
            <pc:docMk/>
            <pc:sldMk cId="2263242653" sldId="583"/>
            <ac:picMk id="13" creationId="{CDD0832C-2F4A-4EC9-B84E-20A1312428B6}"/>
          </ac:picMkLst>
        </pc:picChg>
        <pc:picChg chg="del">
          <ac:chgData name="Julian Franquinet" userId="0dc8a18c03300809" providerId="LiveId" clId="{5794A3E0-9238-4A91-8EC0-C5DD51D1CBF7}" dt="2021-02-18T14:57:41.748" v="3620" actId="478"/>
          <ac:picMkLst>
            <pc:docMk/>
            <pc:sldMk cId="2263242653" sldId="583"/>
            <ac:picMk id="14" creationId="{4E422FB8-B496-4CBF-85D3-1F72E8539F32}"/>
          </ac:picMkLst>
        </pc:picChg>
        <pc:picChg chg="add mod">
          <ac:chgData name="Julian Franquinet" userId="0dc8a18c03300809" providerId="LiveId" clId="{5794A3E0-9238-4A91-8EC0-C5DD51D1CBF7}" dt="2021-02-15T16:21:40.805" v="1615" actId="1076"/>
          <ac:picMkLst>
            <pc:docMk/>
            <pc:sldMk cId="2263242653" sldId="583"/>
            <ac:picMk id="15" creationId="{4EB84D41-9B88-4F51-BBCD-AF778314332D}"/>
          </ac:picMkLst>
        </pc:picChg>
        <pc:picChg chg="del">
          <ac:chgData name="Julian Franquinet" userId="0dc8a18c03300809" providerId="LiveId" clId="{5794A3E0-9238-4A91-8EC0-C5DD51D1CBF7}" dt="2021-02-15T15:53:52.502" v="1374" actId="478"/>
          <ac:picMkLst>
            <pc:docMk/>
            <pc:sldMk cId="2263242653" sldId="583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5:04:44.297" v="828"/>
          <ac:picMkLst>
            <pc:docMk/>
            <pc:sldMk cId="2263242653" sldId="583"/>
            <ac:picMk id="17" creationId="{4CC11E87-DAF4-4435-AE69-01F76A6C40E2}"/>
          </ac:picMkLst>
        </pc:picChg>
        <pc:picChg chg="add mod">
          <ac:chgData name="Julian Franquinet" userId="0dc8a18c03300809" providerId="LiveId" clId="{5794A3E0-9238-4A91-8EC0-C5DD51D1CBF7}" dt="2021-02-16T14:28:54.256" v="2776" actId="1037"/>
          <ac:picMkLst>
            <pc:docMk/>
            <pc:sldMk cId="2263242653" sldId="583"/>
            <ac:picMk id="19" creationId="{6ED96FF7-860D-405A-8F05-364E3993C797}"/>
          </ac:picMkLst>
        </pc:picChg>
        <pc:picChg chg="add del mod">
          <ac:chgData name="Julian Franquinet" userId="0dc8a18c03300809" providerId="LiveId" clId="{5794A3E0-9238-4A91-8EC0-C5DD51D1CBF7}" dt="2021-02-15T17:24:38.629" v="1967"/>
          <ac:picMkLst>
            <pc:docMk/>
            <pc:sldMk cId="2263242653" sldId="583"/>
            <ac:picMk id="20" creationId="{37FCC857-710A-43AF-B139-0317A6B83D8B}"/>
          </ac:picMkLst>
        </pc:picChg>
        <pc:picChg chg="add del mod">
          <ac:chgData name="Julian Franquinet" userId="0dc8a18c03300809" providerId="LiveId" clId="{5794A3E0-9238-4A91-8EC0-C5DD51D1CBF7}" dt="2021-02-15T15:37:49.425" v="1096"/>
          <ac:picMkLst>
            <pc:docMk/>
            <pc:sldMk cId="2263242653" sldId="583"/>
            <ac:picMk id="21" creationId="{6D58C80D-1C54-4B32-B781-5DF1A3CFD0A3}"/>
          </ac:picMkLst>
        </pc:picChg>
        <pc:picChg chg="add del mod">
          <ac:chgData name="Julian Franquinet" userId="0dc8a18c03300809" providerId="LiveId" clId="{5794A3E0-9238-4A91-8EC0-C5DD51D1CBF7}" dt="2021-02-16T14:28:50.815" v="2774" actId="478"/>
          <ac:picMkLst>
            <pc:docMk/>
            <pc:sldMk cId="2263242653" sldId="583"/>
            <ac:picMk id="22" creationId="{766BD0DC-84B5-454F-90DC-21F27A048E8A}"/>
          </ac:picMkLst>
        </pc:picChg>
        <pc:picChg chg="add mod">
          <ac:chgData name="Julian Franquinet" userId="0dc8a18c03300809" providerId="LiveId" clId="{5794A3E0-9238-4A91-8EC0-C5DD51D1CBF7}" dt="2021-02-16T14:28:54.256" v="2776" actId="1037"/>
          <ac:picMkLst>
            <pc:docMk/>
            <pc:sldMk cId="2263242653" sldId="583"/>
            <ac:picMk id="23" creationId="{1308899C-9765-4B39-877D-AAD43FC42992}"/>
          </ac:picMkLst>
        </pc:picChg>
        <pc:picChg chg="add mod">
          <ac:chgData name="Julian Franquinet" userId="0dc8a18c03300809" providerId="LiveId" clId="{5794A3E0-9238-4A91-8EC0-C5DD51D1CBF7}" dt="2021-02-16T14:28:54.256" v="2776" actId="1037"/>
          <ac:picMkLst>
            <pc:docMk/>
            <pc:sldMk cId="2263242653" sldId="583"/>
            <ac:picMk id="25" creationId="{F2215D6D-6378-42F3-8AA3-F31F9E6C28E7}"/>
          </ac:picMkLst>
        </pc:picChg>
        <pc:picChg chg="del">
          <ac:chgData name="Julian Franquinet" userId="0dc8a18c03300809" providerId="LiveId" clId="{5794A3E0-9238-4A91-8EC0-C5DD51D1CBF7}" dt="2021-02-15T15:03:23.466" v="795"/>
          <ac:picMkLst>
            <pc:docMk/>
            <pc:sldMk cId="2263242653" sldId="583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54.150" v="1375" actId="478"/>
          <ac:cxnSpMkLst>
            <pc:docMk/>
            <pc:sldMk cId="2263242653" sldId="583"/>
            <ac:cxnSpMk id="45" creationId="{00000000-0000-0000-0000-000000000000}"/>
          </ac:cxnSpMkLst>
        </pc:cxnChg>
      </pc:sldChg>
      <pc:sldChg chg="addSp delSp modSp add mod modTransition">
        <pc:chgData name="Julian Franquinet" userId="0dc8a18c03300809" providerId="LiveId" clId="{5794A3E0-9238-4A91-8EC0-C5DD51D1CBF7}" dt="2021-02-17T09:41:36.073" v="2865"/>
        <pc:sldMkLst>
          <pc:docMk/>
          <pc:sldMk cId="2000964195" sldId="584"/>
        </pc:sldMkLst>
        <pc:picChg chg="add del mod">
          <ac:chgData name="Julian Franquinet" userId="0dc8a18c03300809" providerId="LiveId" clId="{5794A3E0-9238-4A91-8EC0-C5DD51D1CBF7}" dt="2021-02-16T13:40:08.387" v="2362"/>
          <ac:picMkLst>
            <pc:docMk/>
            <pc:sldMk cId="2000964195" sldId="584"/>
            <ac:picMk id="3" creationId="{325DEFCB-2B34-4E13-A624-AF3F6D746C98}"/>
          </ac:picMkLst>
        </pc:picChg>
        <pc:picChg chg="add mod">
          <ac:chgData name="Julian Franquinet" userId="0dc8a18c03300809" providerId="LiveId" clId="{5794A3E0-9238-4A91-8EC0-C5DD51D1CBF7}" dt="2021-02-17T09:41:35.925" v="2864"/>
          <ac:picMkLst>
            <pc:docMk/>
            <pc:sldMk cId="2000964195" sldId="584"/>
            <ac:picMk id="3" creationId="{3877213D-D917-4825-87F9-C324FC61C505}"/>
          </ac:picMkLst>
        </pc:picChg>
        <pc:picChg chg="add del mod">
          <ac:chgData name="Julian Franquinet" userId="0dc8a18c03300809" providerId="LiveId" clId="{5794A3E0-9238-4A91-8EC0-C5DD51D1CBF7}" dt="2021-02-17T09:41:36.073" v="2865"/>
          <ac:picMkLst>
            <pc:docMk/>
            <pc:sldMk cId="2000964195" sldId="584"/>
            <ac:picMk id="4" creationId="{07169AAC-2A10-4982-9045-2CA007C7A162}"/>
          </ac:picMkLst>
        </pc:picChg>
        <pc:picChg chg="add mod">
          <ac:chgData name="Julian Franquinet" userId="0dc8a18c03300809" providerId="LiveId" clId="{5794A3E0-9238-4A91-8EC0-C5DD51D1CBF7}" dt="2021-02-16T14:29:01.551" v="2779" actId="1037"/>
          <ac:picMkLst>
            <pc:docMk/>
            <pc:sldMk cId="2000964195" sldId="584"/>
            <ac:picMk id="5" creationId="{BB8636C5-FE8F-4037-A05F-A814956EA0CE}"/>
          </ac:picMkLst>
        </pc:picChg>
        <pc:picChg chg="del">
          <ac:chgData name="Julian Franquinet" userId="0dc8a18c03300809" providerId="LiveId" clId="{5794A3E0-9238-4A91-8EC0-C5DD51D1CBF7}" dt="2021-02-15T15:38:20.563" v="1115" actId="478"/>
          <ac:picMkLst>
            <pc:docMk/>
            <pc:sldMk cId="2000964195" sldId="584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7:25:07.537" v="1977"/>
          <ac:picMkLst>
            <pc:docMk/>
            <pc:sldMk cId="2000964195" sldId="584"/>
            <ac:picMk id="8" creationId="{E3FAF11A-6B65-44E7-AD20-F5A262DE6308}"/>
          </ac:picMkLst>
        </pc:picChg>
        <pc:picChg chg="add del mod">
          <ac:chgData name="Julian Franquinet" userId="0dc8a18c03300809" providerId="LiveId" clId="{5794A3E0-9238-4A91-8EC0-C5DD51D1CBF7}" dt="2021-02-16T14:28:57.222" v="2777" actId="478"/>
          <ac:picMkLst>
            <pc:docMk/>
            <pc:sldMk cId="2000964195" sldId="584"/>
            <ac:picMk id="9" creationId="{D6E072EE-950E-4525-9FF3-19F154365529}"/>
          </ac:picMkLst>
        </pc:picChg>
        <pc:picChg chg="add mod">
          <ac:chgData name="Julian Franquinet" userId="0dc8a18c03300809" providerId="LiveId" clId="{5794A3E0-9238-4A91-8EC0-C5DD51D1CBF7}" dt="2021-02-16T14:29:01.551" v="2779" actId="1037"/>
          <ac:picMkLst>
            <pc:docMk/>
            <pc:sldMk cId="2000964195" sldId="584"/>
            <ac:picMk id="10" creationId="{F3A619B3-A018-4110-A28D-5D62793333A1}"/>
          </ac:picMkLst>
        </pc:picChg>
        <pc:picChg chg="add mod">
          <ac:chgData name="Julian Franquinet" userId="0dc8a18c03300809" providerId="LiveId" clId="{5794A3E0-9238-4A91-8EC0-C5DD51D1CBF7}" dt="2021-02-16T14:29:01.551" v="2779" actId="1037"/>
          <ac:picMkLst>
            <pc:docMk/>
            <pc:sldMk cId="2000964195" sldId="584"/>
            <ac:picMk id="11" creationId="{23261C04-0DA5-4129-B868-10B19F65B4DC}"/>
          </ac:picMkLst>
        </pc:picChg>
        <pc:picChg chg="add mod">
          <ac:chgData name="Julian Franquinet" userId="0dc8a18c03300809" providerId="LiveId" clId="{5794A3E0-9238-4A91-8EC0-C5DD51D1CBF7}" dt="2021-02-16T14:28:57.593" v="2778"/>
          <ac:picMkLst>
            <pc:docMk/>
            <pc:sldMk cId="2000964195" sldId="584"/>
            <ac:picMk id="12" creationId="{1124DB3B-ADE5-44AA-88EB-7E70BBC18D38}"/>
          </ac:picMkLst>
        </pc:picChg>
        <pc:picChg chg="del">
          <ac:chgData name="Julian Franquinet" userId="0dc8a18c03300809" providerId="LiveId" clId="{5794A3E0-9238-4A91-8EC0-C5DD51D1CBF7}" dt="2021-02-15T15:53:57.078" v="1376" actId="478"/>
          <ac:picMkLst>
            <pc:docMk/>
            <pc:sldMk cId="2000964195" sldId="584"/>
            <ac:picMk id="16" creationId="{9CF3A806-9A98-4EA2-8259-3554651E3B82}"/>
          </ac:picMkLst>
        </pc:picChg>
        <pc:picChg chg="del">
          <ac:chgData name="Julian Franquinet" userId="0dc8a18c03300809" providerId="LiveId" clId="{5794A3E0-9238-4A91-8EC0-C5DD51D1CBF7}" dt="2021-02-15T15:05:37.929" v="837"/>
          <ac:picMkLst>
            <pc:docMk/>
            <pc:sldMk cId="2000964195" sldId="584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59.090" v="1377" actId="478"/>
          <ac:cxnSpMkLst>
            <pc:docMk/>
            <pc:sldMk cId="2000964195" sldId="584"/>
            <ac:cxnSpMk id="45" creationId="{00000000-0000-0000-0000-000000000000}"/>
          </ac:cxnSpMkLst>
        </pc:cxnChg>
      </pc:sldChg>
      <pc:sldChg chg="addSp delSp modSp add mod modTransition modAnim">
        <pc:chgData name="Julian Franquinet" userId="0dc8a18c03300809" providerId="LiveId" clId="{5794A3E0-9238-4A91-8EC0-C5DD51D1CBF7}" dt="2021-02-18T10:21:46.333" v="3591"/>
        <pc:sldMkLst>
          <pc:docMk/>
          <pc:sldMk cId="3202086637" sldId="585"/>
        </pc:sldMkLst>
        <pc:picChg chg="add del mod">
          <ac:chgData name="Julian Franquinet" userId="0dc8a18c03300809" providerId="LiveId" clId="{5794A3E0-9238-4A91-8EC0-C5DD51D1CBF7}" dt="2021-02-15T15:08:16.807" v="850"/>
          <ac:picMkLst>
            <pc:docMk/>
            <pc:sldMk cId="3202086637" sldId="585"/>
            <ac:picMk id="3" creationId="{E56482C9-A2D1-47D7-8A0D-CCE48BDE3323}"/>
          </ac:picMkLst>
        </pc:picChg>
        <pc:picChg chg="add del mod">
          <ac:chgData name="Julian Franquinet" userId="0dc8a18c03300809" providerId="LiveId" clId="{5794A3E0-9238-4A91-8EC0-C5DD51D1CBF7}" dt="2021-02-18T10:21:46.333" v="3591"/>
          <ac:picMkLst>
            <pc:docMk/>
            <pc:sldMk cId="3202086637" sldId="585"/>
            <ac:picMk id="3" creationId="{FA34FF7C-471C-4EF7-B9CF-DBF47F4DE3EC}"/>
          </ac:picMkLst>
        </pc:picChg>
        <pc:picChg chg="add del mod">
          <ac:chgData name="Julian Franquinet" userId="0dc8a18c03300809" providerId="LiveId" clId="{5794A3E0-9238-4A91-8EC0-C5DD51D1CBF7}" dt="2021-02-15T15:09:00.583" v="856"/>
          <ac:picMkLst>
            <pc:docMk/>
            <pc:sldMk cId="3202086637" sldId="585"/>
            <ac:picMk id="5" creationId="{937C34BE-18AE-4046-B6ED-A163985D257D}"/>
          </ac:picMkLst>
        </pc:picChg>
        <pc:picChg chg="add mod">
          <ac:chgData name="Julian Franquinet" userId="0dc8a18c03300809" providerId="LiveId" clId="{5794A3E0-9238-4A91-8EC0-C5DD51D1CBF7}" dt="2021-02-18T10:21:46.271" v="3590"/>
          <ac:picMkLst>
            <pc:docMk/>
            <pc:sldMk cId="3202086637" sldId="585"/>
            <ac:picMk id="5" creationId="{D60547C7-13CC-4544-9980-7CEAF89B4AB7}"/>
          </ac:picMkLst>
        </pc:picChg>
        <pc:picChg chg="add mod">
          <ac:chgData name="Julian Franquinet" userId="0dc8a18c03300809" providerId="LiveId" clId="{5794A3E0-9238-4A91-8EC0-C5DD51D1CBF7}" dt="2021-02-16T14:29:08.189" v="2781"/>
          <ac:picMkLst>
            <pc:docMk/>
            <pc:sldMk cId="3202086637" sldId="585"/>
            <ac:picMk id="6" creationId="{836DBC90-2BB4-46B6-9024-F5FCF34760EB}"/>
          </ac:picMkLst>
        </pc:picChg>
        <pc:picChg chg="del">
          <ac:chgData name="Julian Franquinet" userId="0dc8a18c03300809" providerId="LiveId" clId="{5794A3E0-9238-4A91-8EC0-C5DD51D1CBF7}" dt="2021-02-15T15:39:11.074" v="1117" actId="478"/>
          <ac:picMkLst>
            <pc:docMk/>
            <pc:sldMk cId="3202086637" sldId="585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10:32.534" v="862"/>
          <ac:picMkLst>
            <pc:docMk/>
            <pc:sldMk cId="3202086637" sldId="585"/>
            <ac:picMk id="8" creationId="{D2D0FA72-5ADC-4C84-B242-DF64631C0AC2}"/>
          </ac:picMkLst>
        </pc:picChg>
        <pc:picChg chg="add del mod">
          <ac:chgData name="Julian Franquinet" userId="0dc8a18c03300809" providerId="LiveId" clId="{5794A3E0-9238-4A91-8EC0-C5DD51D1CBF7}" dt="2021-02-15T15:11:20.037" v="868"/>
          <ac:picMkLst>
            <pc:docMk/>
            <pc:sldMk cId="3202086637" sldId="585"/>
            <ac:picMk id="10" creationId="{1FB625F7-AFC3-434A-AC6D-CEE003E47B5D}"/>
          </ac:picMkLst>
        </pc:picChg>
        <pc:picChg chg="add del mod">
          <ac:chgData name="Julian Franquinet" userId="0dc8a18c03300809" providerId="LiveId" clId="{5794A3E0-9238-4A91-8EC0-C5DD51D1CBF7}" dt="2021-02-15T15:11:36.044" v="874"/>
          <ac:picMkLst>
            <pc:docMk/>
            <pc:sldMk cId="3202086637" sldId="585"/>
            <ac:picMk id="12" creationId="{62D7848A-D133-4DF9-BB8E-3D26B7FE7E29}"/>
          </ac:picMkLst>
        </pc:picChg>
        <pc:picChg chg="add del mod">
          <ac:chgData name="Julian Franquinet" userId="0dc8a18c03300809" providerId="LiveId" clId="{5794A3E0-9238-4A91-8EC0-C5DD51D1CBF7}" dt="2021-02-15T15:11:56.534" v="880"/>
          <ac:picMkLst>
            <pc:docMk/>
            <pc:sldMk cId="3202086637" sldId="585"/>
            <ac:picMk id="14" creationId="{0865A996-DF45-44DA-807B-8A9D992A7921}"/>
          </ac:picMkLst>
        </pc:picChg>
        <pc:picChg chg="del">
          <ac:chgData name="Julian Franquinet" userId="0dc8a18c03300809" providerId="LiveId" clId="{5794A3E0-9238-4A91-8EC0-C5DD51D1CBF7}" dt="2021-02-15T15:54:02.896" v="1378" actId="478"/>
          <ac:picMkLst>
            <pc:docMk/>
            <pc:sldMk cId="3202086637" sldId="585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5:12:17.444" v="886"/>
          <ac:picMkLst>
            <pc:docMk/>
            <pc:sldMk cId="3202086637" sldId="585"/>
            <ac:picMk id="17" creationId="{0423EF8D-E957-4E73-AB98-E18FA2156D0D}"/>
          </ac:picMkLst>
        </pc:picChg>
        <pc:picChg chg="add del mod">
          <ac:chgData name="Julian Franquinet" userId="0dc8a18c03300809" providerId="LiveId" clId="{5794A3E0-9238-4A91-8EC0-C5DD51D1CBF7}" dt="2021-02-18T10:21:32.438" v="3585"/>
          <ac:picMkLst>
            <pc:docMk/>
            <pc:sldMk cId="3202086637" sldId="585"/>
            <ac:picMk id="19" creationId="{257535FB-E2B8-4721-8754-44BC9CE4C9F8}"/>
          </ac:picMkLst>
        </pc:picChg>
        <pc:picChg chg="add del mod">
          <ac:chgData name="Julian Franquinet" userId="0dc8a18c03300809" providerId="LiveId" clId="{5794A3E0-9238-4A91-8EC0-C5DD51D1CBF7}" dt="2021-02-15T15:13:56.914" v="900"/>
          <ac:picMkLst>
            <pc:docMk/>
            <pc:sldMk cId="3202086637" sldId="585"/>
            <ac:picMk id="21" creationId="{9F81821A-E823-4D95-99FF-588A2ACE7160}"/>
          </ac:picMkLst>
        </pc:picChg>
        <pc:picChg chg="add del mod">
          <ac:chgData name="Julian Franquinet" userId="0dc8a18c03300809" providerId="LiveId" clId="{5794A3E0-9238-4A91-8EC0-C5DD51D1CBF7}" dt="2021-02-15T15:12:53.358" v="894"/>
          <ac:picMkLst>
            <pc:docMk/>
            <pc:sldMk cId="3202086637" sldId="585"/>
            <ac:picMk id="22" creationId="{58565975-AF1E-4812-A3DE-299815694240}"/>
          </ac:picMkLst>
        </pc:picChg>
        <pc:picChg chg="add del mod">
          <ac:chgData name="Julian Franquinet" userId="0dc8a18c03300809" providerId="LiveId" clId="{5794A3E0-9238-4A91-8EC0-C5DD51D1CBF7}" dt="2021-02-15T15:14:26.933" v="906"/>
          <ac:picMkLst>
            <pc:docMk/>
            <pc:sldMk cId="3202086637" sldId="585"/>
            <ac:picMk id="24" creationId="{DA2F3AA0-1854-474D-9297-DB372CEFD90B}"/>
          </ac:picMkLst>
        </pc:picChg>
        <pc:picChg chg="add del mod">
          <ac:chgData name="Julian Franquinet" userId="0dc8a18c03300809" providerId="LiveId" clId="{5794A3E0-9238-4A91-8EC0-C5DD51D1CBF7}" dt="2021-02-15T15:14:49.316" v="912"/>
          <ac:picMkLst>
            <pc:docMk/>
            <pc:sldMk cId="3202086637" sldId="585"/>
            <ac:picMk id="26" creationId="{B8B596DE-7845-4BB5-A688-9413CAA916C4}"/>
          </ac:picMkLst>
        </pc:picChg>
        <pc:picChg chg="add mod">
          <ac:chgData name="Julian Franquinet" userId="0dc8a18c03300809" providerId="LiveId" clId="{5794A3E0-9238-4A91-8EC0-C5DD51D1CBF7}" dt="2021-02-15T16:30:50.331" v="1695" actId="1076"/>
          <ac:picMkLst>
            <pc:docMk/>
            <pc:sldMk cId="3202086637" sldId="585"/>
            <ac:picMk id="28" creationId="{4CE2EB4B-2608-410B-8341-9AAFEF4B6ADE}"/>
          </ac:picMkLst>
        </pc:picChg>
        <pc:picChg chg="add mod">
          <ac:chgData name="Julian Franquinet" userId="0dc8a18c03300809" providerId="LiveId" clId="{5794A3E0-9238-4A91-8EC0-C5DD51D1CBF7}" dt="2021-02-16T14:29:09.581" v="2782" actId="1037"/>
          <ac:picMkLst>
            <pc:docMk/>
            <pc:sldMk cId="3202086637" sldId="585"/>
            <ac:picMk id="30" creationId="{44184611-B2F2-4212-9B36-889D1AA2E3E8}"/>
          </ac:picMkLst>
        </pc:picChg>
        <pc:picChg chg="add del mod">
          <ac:chgData name="Julian Franquinet" userId="0dc8a18c03300809" providerId="LiveId" clId="{5794A3E0-9238-4A91-8EC0-C5DD51D1CBF7}" dt="2021-02-15T15:39:30.427" v="1125" actId="478"/>
          <ac:picMkLst>
            <pc:docMk/>
            <pc:sldMk cId="3202086637" sldId="585"/>
            <ac:picMk id="31" creationId="{6426C9DB-94B0-4CBC-8C4E-E944BC025131}"/>
          </ac:picMkLst>
        </pc:picChg>
        <pc:picChg chg="add del mod">
          <ac:chgData name="Julian Franquinet" userId="0dc8a18c03300809" providerId="LiveId" clId="{5794A3E0-9238-4A91-8EC0-C5DD51D1CBF7}" dt="2021-02-16T14:29:07.810" v="2780" actId="478"/>
          <ac:picMkLst>
            <pc:docMk/>
            <pc:sldMk cId="3202086637" sldId="585"/>
            <ac:picMk id="32" creationId="{77D70562-90D4-42EB-83E5-FFE0C3B15A5B}"/>
          </ac:picMkLst>
        </pc:picChg>
        <pc:picChg chg="add del mod">
          <ac:chgData name="Julian Franquinet" userId="0dc8a18c03300809" providerId="LiveId" clId="{5794A3E0-9238-4A91-8EC0-C5DD51D1CBF7}" dt="2021-02-15T15:39:29.716" v="1124" actId="478"/>
          <ac:picMkLst>
            <pc:docMk/>
            <pc:sldMk cId="3202086637" sldId="585"/>
            <ac:picMk id="33" creationId="{9A8022FD-F2E2-44E5-B26B-83152FE65AD1}"/>
          </ac:picMkLst>
        </pc:picChg>
        <pc:picChg chg="add del mod">
          <ac:chgData name="Julian Franquinet" userId="0dc8a18c03300809" providerId="LiveId" clId="{5794A3E0-9238-4A91-8EC0-C5DD51D1CBF7}" dt="2021-02-15T15:39:27.656" v="1123"/>
          <ac:picMkLst>
            <pc:docMk/>
            <pc:sldMk cId="3202086637" sldId="585"/>
            <ac:picMk id="34" creationId="{D678DBD8-84C4-4EC5-BBD8-2DB68C333613}"/>
          </ac:picMkLst>
        </pc:picChg>
        <pc:picChg chg="add del mod">
          <ac:chgData name="Julian Franquinet" userId="0dc8a18c03300809" providerId="LiveId" clId="{5794A3E0-9238-4A91-8EC0-C5DD51D1CBF7}" dt="2021-02-15T15:41:02.731" v="1155" actId="21"/>
          <ac:picMkLst>
            <pc:docMk/>
            <pc:sldMk cId="3202086637" sldId="585"/>
            <ac:picMk id="37" creationId="{49A3CBF3-9767-4EAA-B76F-C1AE71088C54}"/>
          </ac:picMkLst>
        </pc:picChg>
        <pc:picChg chg="add del mod">
          <ac:chgData name="Julian Franquinet" userId="0dc8a18c03300809" providerId="LiveId" clId="{5794A3E0-9238-4A91-8EC0-C5DD51D1CBF7}" dt="2021-02-15T15:41:02.731" v="1155" actId="21"/>
          <ac:picMkLst>
            <pc:docMk/>
            <pc:sldMk cId="3202086637" sldId="585"/>
            <ac:picMk id="38" creationId="{3690EDFF-D0F7-4886-99F5-FD2B33DB6215}"/>
          </ac:picMkLst>
        </pc:picChg>
        <pc:picChg chg="del">
          <ac:chgData name="Julian Franquinet" userId="0dc8a18c03300809" providerId="LiveId" clId="{5794A3E0-9238-4A91-8EC0-C5DD51D1CBF7}" dt="2021-02-15T15:06:44.912" v="843"/>
          <ac:picMkLst>
            <pc:docMk/>
            <pc:sldMk cId="3202086637" sldId="585"/>
            <ac:picMk id="46" creationId="{711E0821-DAB2-46EF-8279-42E758C0A2F3}"/>
          </ac:picMkLst>
        </pc:picChg>
        <pc:cxnChg chg="add del mod">
          <ac:chgData name="Julian Franquinet" userId="0dc8a18c03300809" providerId="LiveId" clId="{5794A3E0-9238-4A91-8EC0-C5DD51D1CBF7}" dt="2021-02-15T16:07:58.509" v="1447" actId="478"/>
          <ac:cxnSpMkLst>
            <pc:docMk/>
            <pc:sldMk cId="3202086637" sldId="585"/>
            <ac:cxnSpMk id="39" creationId="{F5C98699-5E82-4828-86E1-6D72253DFE5C}"/>
          </ac:cxnSpMkLst>
        </pc:cxnChg>
        <pc:cxnChg chg="del">
          <ac:chgData name="Julian Franquinet" userId="0dc8a18c03300809" providerId="LiveId" clId="{5794A3E0-9238-4A91-8EC0-C5DD51D1CBF7}" dt="2021-02-15T15:54:04.460" v="1379" actId="478"/>
          <ac:cxnSpMkLst>
            <pc:docMk/>
            <pc:sldMk cId="3202086637" sldId="585"/>
            <ac:cxnSpMk id="45" creationId="{00000000-0000-0000-0000-000000000000}"/>
          </ac:cxnSpMkLst>
        </pc:cxnChg>
      </pc:sldChg>
      <pc:sldChg chg="addSp delSp modSp add mod modTransition modAnim modNotesTx">
        <pc:chgData name="Julian Franquinet" userId="0dc8a18c03300809" providerId="LiveId" clId="{5794A3E0-9238-4A91-8EC0-C5DD51D1CBF7}" dt="2021-02-16T14:29:14.050" v="2785" actId="1037"/>
        <pc:sldMkLst>
          <pc:docMk/>
          <pc:sldMk cId="1801426208" sldId="586"/>
        </pc:sldMkLst>
        <pc:picChg chg="add del mod">
          <ac:chgData name="Julian Franquinet" userId="0dc8a18c03300809" providerId="LiveId" clId="{5794A3E0-9238-4A91-8EC0-C5DD51D1CBF7}" dt="2021-02-15T16:08:44.297" v="1463"/>
          <ac:picMkLst>
            <pc:docMk/>
            <pc:sldMk cId="1801426208" sldId="586"/>
            <ac:picMk id="3" creationId="{9370C1D9-1716-4831-86D3-8C7D9999F8C7}"/>
          </ac:picMkLst>
        </pc:picChg>
        <pc:picChg chg="add mod">
          <ac:chgData name="Julian Franquinet" userId="0dc8a18c03300809" providerId="LiveId" clId="{5794A3E0-9238-4A91-8EC0-C5DD51D1CBF7}" dt="2021-02-15T16:31:18.126" v="1698" actId="1076"/>
          <ac:picMkLst>
            <pc:docMk/>
            <pc:sldMk cId="1801426208" sldId="586"/>
            <ac:picMk id="5" creationId="{8725A654-C134-4B42-8A80-87DDBC853456}"/>
          </ac:picMkLst>
        </pc:picChg>
        <pc:picChg chg="del">
          <ac:chgData name="Julian Franquinet" userId="0dc8a18c03300809" providerId="LiveId" clId="{5794A3E0-9238-4A91-8EC0-C5DD51D1CBF7}" dt="2021-02-15T15:39:38.444" v="1126" actId="478"/>
          <ac:picMkLst>
            <pc:docMk/>
            <pc:sldMk cId="1801426208" sldId="586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15:50.770" v="927"/>
          <ac:picMkLst>
            <pc:docMk/>
            <pc:sldMk cId="1801426208" sldId="586"/>
            <ac:picMk id="8" creationId="{4057D8E5-72A7-4FC6-9D7F-7CDD470C4AD8}"/>
          </ac:picMkLst>
        </pc:picChg>
        <pc:picChg chg="add mod">
          <ac:chgData name="Julian Franquinet" userId="0dc8a18c03300809" providerId="LiveId" clId="{5794A3E0-9238-4A91-8EC0-C5DD51D1CBF7}" dt="2021-02-16T14:29:12.649" v="2784"/>
          <ac:picMkLst>
            <pc:docMk/>
            <pc:sldMk cId="1801426208" sldId="586"/>
            <ac:picMk id="8" creationId="{61565400-8092-4AF0-91AD-71B7D181AE7C}"/>
          </ac:picMkLst>
        </pc:picChg>
        <pc:picChg chg="add mod">
          <ac:chgData name="Julian Franquinet" userId="0dc8a18c03300809" providerId="LiveId" clId="{5794A3E0-9238-4A91-8EC0-C5DD51D1CBF7}" dt="2021-02-15T16:04:47.460" v="1401" actId="1076"/>
          <ac:picMkLst>
            <pc:docMk/>
            <pc:sldMk cId="1801426208" sldId="586"/>
            <ac:picMk id="9" creationId="{E04318AF-80E0-4FD8-9931-94F789AFE582}"/>
          </ac:picMkLst>
        </pc:picChg>
        <pc:picChg chg="add del mod">
          <ac:chgData name="Julian Franquinet" userId="0dc8a18c03300809" providerId="LiveId" clId="{5794A3E0-9238-4A91-8EC0-C5DD51D1CBF7}" dt="2021-02-16T14:29:12.194" v="2783" actId="478"/>
          <ac:picMkLst>
            <pc:docMk/>
            <pc:sldMk cId="1801426208" sldId="586"/>
            <ac:picMk id="11" creationId="{9EEB2747-219D-4FA6-9B96-EBDC0C1EA420}"/>
          </ac:picMkLst>
        </pc:picChg>
        <pc:picChg chg="add mod">
          <ac:chgData name="Julian Franquinet" userId="0dc8a18c03300809" providerId="LiveId" clId="{5794A3E0-9238-4A91-8EC0-C5DD51D1CBF7}" dt="2021-02-16T14:29:14.050" v="2785" actId="1037"/>
          <ac:picMkLst>
            <pc:docMk/>
            <pc:sldMk cId="1801426208" sldId="586"/>
            <ac:picMk id="12" creationId="{6A2E1F26-744D-41B9-BEE1-39EA6916A2AC}"/>
          </ac:picMkLst>
        </pc:picChg>
        <pc:picChg chg="add mod">
          <ac:chgData name="Julian Franquinet" userId="0dc8a18c03300809" providerId="LiveId" clId="{5794A3E0-9238-4A91-8EC0-C5DD51D1CBF7}" dt="2021-02-15T16:31:00.133" v="1696" actId="1076"/>
          <ac:picMkLst>
            <pc:docMk/>
            <pc:sldMk cId="1801426208" sldId="586"/>
            <ac:picMk id="14" creationId="{FD500185-A9B0-489F-BA5F-B7E752F01BCA}"/>
          </ac:picMkLst>
        </pc:picChg>
        <pc:picChg chg="del">
          <ac:chgData name="Julian Franquinet" userId="0dc8a18c03300809" providerId="LiveId" clId="{5794A3E0-9238-4A91-8EC0-C5DD51D1CBF7}" dt="2021-02-15T16:04:40.973" v="1400"/>
          <ac:picMkLst>
            <pc:docMk/>
            <pc:sldMk cId="1801426208" sldId="586"/>
            <ac:picMk id="16" creationId="{9CF3A806-9A98-4EA2-8259-3554651E3B82}"/>
          </ac:picMkLst>
        </pc:picChg>
        <pc:picChg chg="del">
          <ac:chgData name="Julian Franquinet" userId="0dc8a18c03300809" providerId="LiveId" clId="{5794A3E0-9238-4A91-8EC0-C5DD51D1CBF7}" dt="2021-02-15T15:15:25.001" v="919"/>
          <ac:picMkLst>
            <pc:docMk/>
            <pc:sldMk cId="1801426208" sldId="586"/>
            <ac:picMk id="46" creationId="{711E0821-DAB2-46EF-8279-42E758C0A2F3}"/>
          </ac:picMkLst>
        </pc:picChg>
        <pc:cxnChg chg="mod modVis">
          <ac:chgData name="Julian Franquinet" userId="0dc8a18c03300809" providerId="LiveId" clId="{5794A3E0-9238-4A91-8EC0-C5DD51D1CBF7}" dt="2021-02-15T16:07:19.957" v="1445" actId="14429"/>
          <ac:cxnSpMkLst>
            <pc:docMk/>
            <pc:sldMk cId="1801426208" sldId="586"/>
            <ac:cxnSpMk id="45" creationId="{00000000-0000-0000-0000-000000000000}"/>
          </ac:cxnSpMkLst>
        </pc:cxnChg>
      </pc:sldChg>
      <pc:sldChg chg="addSp delSp modSp add del mod modTransition modAnim modNotesTx">
        <pc:chgData name="Julian Franquinet" userId="0dc8a18c03300809" providerId="LiveId" clId="{5794A3E0-9238-4A91-8EC0-C5DD51D1CBF7}" dt="2021-02-17T10:16:13.048" v="3176" actId="47"/>
        <pc:sldMkLst>
          <pc:docMk/>
          <pc:sldMk cId="2598056933" sldId="587"/>
        </pc:sldMkLst>
        <pc:picChg chg="add del mod">
          <ac:chgData name="Julian Franquinet" userId="0dc8a18c03300809" providerId="LiveId" clId="{5794A3E0-9238-4A91-8EC0-C5DD51D1CBF7}" dt="2021-02-15T16:12:58.685" v="1514"/>
          <ac:picMkLst>
            <pc:docMk/>
            <pc:sldMk cId="2598056933" sldId="587"/>
            <ac:picMk id="3" creationId="{0540CDD9-76C8-4723-BBB9-FCDD76D52AD4}"/>
          </ac:picMkLst>
        </pc:picChg>
        <pc:picChg chg="add mod">
          <ac:chgData name="Julian Franquinet" userId="0dc8a18c03300809" providerId="LiveId" clId="{5794A3E0-9238-4A91-8EC0-C5DD51D1CBF7}" dt="2021-02-17T09:42:09.846" v="2870"/>
          <ac:picMkLst>
            <pc:docMk/>
            <pc:sldMk cId="2598056933" sldId="587"/>
            <ac:picMk id="3" creationId="{F1C6E7B8-0C1C-40C3-9E76-BE4E7DBF2822}"/>
          </ac:picMkLst>
        </pc:picChg>
        <pc:picChg chg="add mod">
          <ac:chgData name="Julian Franquinet" userId="0dc8a18c03300809" providerId="LiveId" clId="{5794A3E0-9238-4A91-8EC0-C5DD51D1CBF7}" dt="2021-02-16T14:29:19.935" v="2788" actId="1037"/>
          <ac:picMkLst>
            <pc:docMk/>
            <pc:sldMk cId="2598056933" sldId="587"/>
            <ac:picMk id="5" creationId="{067BE2A6-F123-4744-9F94-389165579AD8}"/>
          </ac:picMkLst>
        </pc:picChg>
        <pc:picChg chg="add del mod">
          <ac:chgData name="Julian Franquinet" userId="0dc8a18c03300809" providerId="LiveId" clId="{5794A3E0-9238-4A91-8EC0-C5DD51D1CBF7}" dt="2021-02-17T09:48:40.523" v="2915" actId="478"/>
          <ac:picMkLst>
            <pc:docMk/>
            <pc:sldMk cId="2598056933" sldId="587"/>
            <ac:picMk id="6" creationId="{B02FC2F2-3485-475F-8925-C363C1F04622}"/>
          </ac:picMkLst>
        </pc:picChg>
        <pc:picChg chg="del">
          <ac:chgData name="Julian Franquinet" userId="0dc8a18c03300809" providerId="LiveId" clId="{5794A3E0-9238-4A91-8EC0-C5DD51D1CBF7}" dt="2021-02-15T15:39:55.915" v="1128" actId="478"/>
          <ac:picMkLst>
            <pc:docMk/>
            <pc:sldMk cId="2598056933" sldId="587"/>
            <ac:picMk id="7" creationId="{2A8805F3-B820-46C6-BCAF-0325C01CAD0D}"/>
          </ac:picMkLst>
        </pc:picChg>
        <pc:picChg chg="add mod">
          <ac:chgData name="Julian Franquinet" userId="0dc8a18c03300809" providerId="LiveId" clId="{5794A3E0-9238-4A91-8EC0-C5DD51D1CBF7}" dt="2021-02-16T14:29:18.407" v="2787"/>
          <ac:picMkLst>
            <pc:docMk/>
            <pc:sldMk cId="2598056933" sldId="587"/>
            <ac:picMk id="7" creationId="{738577C5-64B9-4B97-AB37-0599784BF610}"/>
          </ac:picMkLst>
        </pc:picChg>
        <pc:picChg chg="add del mod">
          <ac:chgData name="Julian Franquinet" userId="0dc8a18c03300809" providerId="LiveId" clId="{5794A3E0-9238-4A91-8EC0-C5DD51D1CBF7}" dt="2021-02-16T14:29:17.943" v="2786" actId="478"/>
          <ac:picMkLst>
            <pc:docMk/>
            <pc:sldMk cId="2598056933" sldId="587"/>
            <ac:picMk id="8" creationId="{B31C45CB-D15C-49B4-8282-533DA06ED405}"/>
          </ac:picMkLst>
        </pc:picChg>
        <pc:picChg chg="add del mod">
          <ac:chgData name="Julian Franquinet" userId="0dc8a18c03300809" providerId="LiveId" clId="{5794A3E0-9238-4A91-8EC0-C5DD51D1CBF7}" dt="2021-02-15T15:40:17.905" v="1134"/>
          <ac:picMkLst>
            <pc:docMk/>
            <pc:sldMk cId="2598056933" sldId="587"/>
            <ac:picMk id="9" creationId="{3AC8D219-38F7-45C3-B729-404974BDADD7}"/>
          </ac:picMkLst>
        </pc:picChg>
        <pc:picChg chg="add del mod">
          <ac:chgData name="Julian Franquinet" userId="0dc8a18c03300809" providerId="LiveId" clId="{5794A3E0-9238-4A91-8EC0-C5DD51D1CBF7}" dt="2021-02-17T09:52:32.659" v="2940" actId="478"/>
          <ac:picMkLst>
            <pc:docMk/>
            <pc:sldMk cId="2598056933" sldId="587"/>
            <ac:picMk id="9" creationId="{532AB1A7-EA84-43D1-8469-4FE86D0234D2}"/>
          </ac:picMkLst>
        </pc:picChg>
        <pc:picChg chg="add del mod">
          <ac:chgData name="Julian Franquinet" userId="0dc8a18c03300809" providerId="LiveId" clId="{5794A3E0-9238-4A91-8EC0-C5DD51D1CBF7}" dt="2021-02-15T15:41:33.047" v="1172"/>
          <ac:picMkLst>
            <pc:docMk/>
            <pc:sldMk cId="2598056933" sldId="587"/>
            <ac:picMk id="10" creationId="{F259FE70-31AA-4626-BA92-DA75382EEF08}"/>
          </ac:picMkLst>
        </pc:picChg>
        <pc:picChg chg="add del mod">
          <ac:chgData name="Julian Franquinet" userId="0dc8a18c03300809" providerId="LiveId" clId="{5794A3E0-9238-4A91-8EC0-C5DD51D1CBF7}" dt="2021-02-17T09:43:13.175" v="2885"/>
          <ac:picMkLst>
            <pc:docMk/>
            <pc:sldMk cId="2598056933" sldId="587"/>
            <ac:picMk id="11" creationId="{CF25675A-4CD1-47EC-94AF-2037517D9644}"/>
          </ac:picMkLst>
        </pc:picChg>
        <pc:picChg chg="add del mod">
          <ac:chgData name="Julian Franquinet" userId="0dc8a18c03300809" providerId="LiveId" clId="{5794A3E0-9238-4A91-8EC0-C5DD51D1CBF7}" dt="2021-02-17T09:45:08.268" v="2901"/>
          <ac:picMkLst>
            <pc:docMk/>
            <pc:sldMk cId="2598056933" sldId="587"/>
            <ac:picMk id="12" creationId="{09FB1C8C-A018-425F-B119-4CC799AA0247}"/>
          </ac:picMkLst>
        </pc:picChg>
        <pc:picChg chg="add del mod">
          <ac:chgData name="Julian Franquinet" userId="0dc8a18c03300809" providerId="LiveId" clId="{5794A3E0-9238-4A91-8EC0-C5DD51D1CBF7}" dt="2021-02-15T15:41:26.273" v="1167"/>
          <ac:picMkLst>
            <pc:docMk/>
            <pc:sldMk cId="2598056933" sldId="587"/>
            <ac:picMk id="12" creationId="{F3E5CF1C-F0C6-44FC-B5EE-D266ED3E593F}"/>
          </ac:picMkLst>
        </pc:picChg>
        <pc:picChg chg="add del mod">
          <ac:chgData name="Julian Franquinet" userId="0dc8a18c03300809" providerId="LiveId" clId="{5794A3E0-9238-4A91-8EC0-C5DD51D1CBF7}" dt="2021-02-15T16:19:16.847" v="1597" actId="478"/>
          <ac:picMkLst>
            <pc:docMk/>
            <pc:sldMk cId="2598056933" sldId="587"/>
            <ac:picMk id="13" creationId="{C568F4E5-E89D-4F22-A404-EBE24955E8B9}"/>
          </ac:picMkLst>
        </pc:picChg>
        <pc:picChg chg="add del mod">
          <ac:chgData name="Julian Franquinet" userId="0dc8a18c03300809" providerId="LiveId" clId="{5794A3E0-9238-4A91-8EC0-C5DD51D1CBF7}" dt="2021-02-17T09:45:00.209" v="2895"/>
          <ac:picMkLst>
            <pc:docMk/>
            <pc:sldMk cId="2598056933" sldId="587"/>
            <ac:picMk id="14" creationId="{8D0F92AF-C3FF-4727-8CD2-CC4E97BEC26C}"/>
          </ac:picMkLst>
        </pc:picChg>
        <pc:picChg chg="add del mod">
          <ac:chgData name="Julian Franquinet" userId="0dc8a18c03300809" providerId="LiveId" clId="{5794A3E0-9238-4A91-8EC0-C5DD51D1CBF7}" dt="2021-02-15T16:19:15.980" v="1596" actId="478"/>
          <ac:picMkLst>
            <pc:docMk/>
            <pc:sldMk cId="2598056933" sldId="587"/>
            <ac:picMk id="14" creationId="{B27C422D-88AD-4AB8-B66D-E1943B60EF54}"/>
          </ac:picMkLst>
        </pc:picChg>
        <pc:picChg chg="add del mod">
          <ac:chgData name="Julian Franquinet" userId="0dc8a18c03300809" providerId="LiveId" clId="{5794A3E0-9238-4A91-8EC0-C5DD51D1CBF7}" dt="2021-02-17T09:52:32.099" v="2939" actId="478"/>
          <ac:picMkLst>
            <pc:docMk/>
            <pc:sldMk cId="2598056933" sldId="587"/>
            <ac:picMk id="15" creationId="{78DAEA4D-B73B-41B2-A979-311425921E8B}"/>
          </ac:picMkLst>
        </pc:picChg>
        <pc:picChg chg="del">
          <ac:chgData name="Julian Franquinet" userId="0dc8a18c03300809" providerId="LiveId" clId="{5794A3E0-9238-4A91-8EC0-C5DD51D1CBF7}" dt="2021-02-15T15:57:57.421" v="1380" actId="478"/>
          <ac:picMkLst>
            <pc:docMk/>
            <pc:sldMk cId="2598056933" sldId="587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6:13:30.333" v="1522"/>
          <ac:picMkLst>
            <pc:docMk/>
            <pc:sldMk cId="2598056933" sldId="587"/>
            <ac:picMk id="17" creationId="{12A8098E-4D4E-4C34-9EB1-2FB5D2EE9290}"/>
          </ac:picMkLst>
        </pc:picChg>
        <pc:picChg chg="add del mod">
          <ac:chgData name="Julian Franquinet" userId="0dc8a18c03300809" providerId="LiveId" clId="{5794A3E0-9238-4A91-8EC0-C5DD51D1CBF7}" dt="2021-02-17T09:52:31.388" v="2938" actId="478"/>
          <ac:picMkLst>
            <pc:docMk/>
            <pc:sldMk cId="2598056933" sldId="587"/>
            <ac:picMk id="17" creationId="{FD7E9223-4B09-4E1A-9FEB-E6A879BCBF4D}"/>
          </ac:picMkLst>
        </pc:picChg>
        <pc:picChg chg="add del mod">
          <ac:chgData name="Julian Franquinet" userId="0dc8a18c03300809" providerId="LiveId" clId="{5794A3E0-9238-4A91-8EC0-C5DD51D1CBF7}" dt="2021-02-17T09:42:33.495" v="2877"/>
          <ac:picMkLst>
            <pc:docMk/>
            <pc:sldMk cId="2598056933" sldId="587"/>
            <ac:picMk id="19" creationId="{AFD6758F-5BF8-4DC3-A12C-3E1C89B07117}"/>
          </ac:picMkLst>
        </pc:picChg>
        <pc:picChg chg="add del mod">
          <ac:chgData name="Julian Franquinet" userId="0dc8a18c03300809" providerId="LiveId" clId="{5794A3E0-9238-4A91-8EC0-C5DD51D1CBF7}" dt="2021-02-17T09:46:08.339" v="2909"/>
          <ac:picMkLst>
            <pc:docMk/>
            <pc:sldMk cId="2598056933" sldId="587"/>
            <ac:picMk id="20" creationId="{62E83520-7FB7-43A2-84F6-B4AFD44FA6DA}"/>
          </ac:picMkLst>
        </pc:picChg>
        <pc:picChg chg="add del mod">
          <ac:chgData name="Julian Franquinet" userId="0dc8a18c03300809" providerId="LiveId" clId="{5794A3E0-9238-4A91-8EC0-C5DD51D1CBF7}" dt="2021-02-15T16:14:21.883" v="1528"/>
          <ac:picMkLst>
            <pc:docMk/>
            <pc:sldMk cId="2598056933" sldId="587"/>
            <ac:picMk id="21" creationId="{3F3B2EAA-B444-4B3F-8206-B600331A49ED}"/>
          </ac:picMkLst>
        </pc:picChg>
        <pc:picChg chg="add del mod">
          <ac:chgData name="Julian Franquinet" userId="0dc8a18c03300809" providerId="LiveId" clId="{5794A3E0-9238-4A91-8EC0-C5DD51D1CBF7}" dt="2021-02-17T09:51:44.469" v="2928"/>
          <ac:picMkLst>
            <pc:docMk/>
            <pc:sldMk cId="2598056933" sldId="587"/>
            <ac:picMk id="21" creationId="{E7738733-34B0-4D6C-8389-7F706D7CCB79}"/>
          </ac:picMkLst>
        </pc:picChg>
        <pc:picChg chg="add del mod">
          <ac:chgData name="Julian Franquinet" userId="0dc8a18c03300809" providerId="LiveId" clId="{5794A3E0-9238-4A91-8EC0-C5DD51D1CBF7}" dt="2021-02-17T09:50:48.663" v="2921"/>
          <ac:picMkLst>
            <pc:docMk/>
            <pc:sldMk cId="2598056933" sldId="587"/>
            <ac:picMk id="22" creationId="{0E0BE31D-FDAA-4CCF-BDA7-3B20F38A6796}"/>
          </ac:picMkLst>
        </pc:picChg>
        <pc:picChg chg="add del mod">
          <ac:chgData name="Julian Franquinet" userId="0dc8a18c03300809" providerId="LiveId" clId="{5794A3E0-9238-4A91-8EC0-C5DD51D1CBF7}" dt="2021-02-15T16:15:31.771" v="1540"/>
          <ac:picMkLst>
            <pc:docMk/>
            <pc:sldMk cId="2598056933" sldId="587"/>
            <ac:picMk id="23" creationId="{C6F5358C-9359-4BC7-8894-29411032EF01}"/>
          </ac:picMkLst>
        </pc:picChg>
        <pc:picChg chg="add del mod">
          <ac:chgData name="Julian Franquinet" userId="0dc8a18c03300809" providerId="LiveId" clId="{5794A3E0-9238-4A91-8EC0-C5DD51D1CBF7}" dt="2021-02-17T09:52:13.875" v="2935"/>
          <ac:picMkLst>
            <pc:docMk/>
            <pc:sldMk cId="2598056933" sldId="587"/>
            <ac:picMk id="24" creationId="{6BBC1D86-D337-4350-AD05-FC7D4936B794}"/>
          </ac:picMkLst>
        </pc:picChg>
        <pc:picChg chg="add del mod">
          <ac:chgData name="Julian Franquinet" userId="0dc8a18c03300809" providerId="LiveId" clId="{5794A3E0-9238-4A91-8EC0-C5DD51D1CBF7}" dt="2021-02-15T16:15:42.866" v="1546"/>
          <ac:picMkLst>
            <pc:docMk/>
            <pc:sldMk cId="2598056933" sldId="587"/>
            <ac:picMk id="25" creationId="{1F861C06-A2B0-4844-908F-C31D8BC2C58E}"/>
          </ac:picMkLst>
        </pc:picChg>
        <pc:picChg chg="add mod">
          <ac:chgData name="Julian Franquinet" userId="0dc8a18c03300809" providerId="LiveId" clId="{5794A3E0-9238-4A91-8EC0-C5DD51D1CBF7}" dt="2021-02-17T09:52:33.896" v="2941" actId="1076"/>
          <ac:picMkLst>
            <pc:docMk/>
            <pc:sldMk cId="2598056933" sldId="587"/>
            <ac:picMk id="26" creationId="{862C407A-4521-42A8-B55E-D872D31CD312}"/>
          </ac:picMkLst>
        </pc:picChg>
        <pc:picChg chg="add del mod">
          <ac:chgData name="Julian Franquinet" userId="0dc8a18c03300809" providerId="LiveId" clId="{5794A3E0-9238-4A91-8EC0-C5DD51D1CBF7}" dt="2021-02-15T16:16:20.254" v="1552"/>
          <ac:picMkLst>
            <pc:docMk/>
            <pc:sldMk cId="2598056933" sldId="587"/>
            <ac:picMk id="27" creationId="{63F0A5AC-E459-45E9-8AA5-2C69EFFB9ECD}"/>
          </ac:picMkLst>
        </pc:picChg>
        <pc:picChg chg="add del mod">
          <ac:chgData name="Julian Franquinet" userId="0dc8a18c03300809" providerId="LiveId" clId="{5794A3E0-9238-4A91-8EC0-C5DD51D1CBF7}" dt="2021-02-15T16:16:40.055" v="1558"/>
          <ac:picMkLst>
            <pc:docMk/>
            <pc:sldMk cId="2598056933" sldId="587"/>
            <ac:picMk id="29" creationId="{E5071F79-2549-4021-80CC-FBAC5F4B4918}"/>
          </ac:picMkLst>
        </pc:picChg>
        <pc:picChg chg="add del mod">
          <ac:chgData name="Julian Franquinet" userId="0dc8a18c03300809" providerId="LiveId" clId="{5794A3E0-9238-4A91-8EC0-C5DD51D1CBF7}" dt="2021-02-15T16:16:55.422" v="1564"/>
          <ac:picMkLst>
            <pc:docMk/>
            <pc:sldMk cId="2598056933" sldId="587"/>
            <ac:picMk id="31" creationId="{0EB67A41-08C6-448E-95E4-903C4EB75A14}"/>
          </ac:picMkLst>
        </pc:picChg>
        <pc:picChg chg="add del mod">
          <ac:chgData name="Julian Franquinet" userId="0dc8a18c03300809" providerId="LiveId" clId="{5794A3E0-9238-4A91-8EC0-C5DD51D1CBF7}" dt="2021-02-15T16:17:34.565" v="1572"/>
          <ac:picMkLst>
            <pc:docMk/>
            <pc:sldMk cId="2598056933" sldId="587"/>
            <ac:picMk id="33" creationId="{504E26C4-E521-471E-BE74-005879165F70}"/>
          </ac:picMkLst>
        </pc:picChg>
        <pc:picChg chg="add del mod">
          <ac:chgData name="Julian Franquinet" userId="0dc8a18c03300809" providerId="LiveId" clId="{5794A3E0-9238-4A91-8EC0-C5DD51D1CBF7}" dt="2021-02-17T09:42:09.928" v="2871"/>
          <ac:picMkLst>
            <pc:docMk/>
            <pc:sldMk cId="2598056933" sldId="587"/>
            <ac:picMk id="35" creationId="{8B9D9B03-4996-424B-A398-891BDB696FBB}"/>
          </ac:picMkLst>
        </pc:picChg>
        <pc:picChg chg="add del mod">
          <ac:chgData name="Julian Franquinet" userId="0dc8a18c03300809" providerId="LiveId" clId="{5794A3E0-9238-4A91-8EC0-C5DD51D1CBF7}" dt="2021-02-15T16:18:04.890" v="1578"/>
          <ac:picMkLst>
            <pc:docMk/>
            <pc:sldMk cId="2598056933" sldId="587"/>
            <ac:picMk id="36" creationId="{4E89AD5C-A6BB-4725-B3FC-17DCC5310C12}"/>
          </ac:picMkLst>
        </pc:picChg>
        <pc:picChg chg="add del mod">
          <ac:chgData name="Julian Franquinet" userId="0dc8a18c03300809" providerId="LiveId" clId="{5794A3E0-9238-4A91-8EC0-C5DD51D1CBF7}" dt="2021-02-15T16:18:18.930" v="1584"/>
          <ac:picMkLst>
            <pc:docMk/>
            <pc:sldMk cId="2598056933" sldId="587"/>
            <ac:picMk id="38" creationId="{FD6C2943-748C-42A5-94C2-8EF5C7EBE4F3}"/>
          </ac:picMkLst>
        </pc:picChg>
        <pc:picChg chg="add del mod">
          <ac:chgData name="Julian Franquinet" userId="0dc8a18c03300809" providerId="LiveId" clId="{5794A3E0-9238-4A91-8EC0-C5DD51D1CBF7}" dt="2021-02-15T16:18:36.972" v="1591"/>
          <ac:picMkLst>
            <pc:docMk/>
            <pc:sldMk cId="2598056933" sldId="587"/>
            <ac:picMk id="40" creationId="{4C757FA9-339D-4A96-BB6C-2CD22D180073}"/>
          </ac:picMkLst>
        </pc:picChg>
        <pc:picChg chg="add mod">
          <ac:chgData name="Julian Franquinet" userId="0dc8a18c03300809" providerId="LiveId" clId="{5794A3E0-9238-4A91-8EC0-C5DD51D1CBF7}" dt="2021-02-15T16:32:05.225" v="1702" actId="1076"/>
          <ac:picMkLst>
            <pc:docMk/>
            <pc:sldMk cId="2598056933" sldId="587"/>
            <ac:picMk id="42" creationId="{A9B83615-676A-4FEA-9FE1-3F753C7BDACA}"/>
          </ac:picMkLst>
        </pc:picChg>
        <pc:picChg chg="del">
          <ac:chgData name="Julian Franquinet" userId="0dc8a18c03300809" providerId="LiveId" clId="{5794A3E0-9238-4A91-8EC0-C5DD51D1CBF7}" dt="2021-02-15T15:16:38.786" v="937"/>
          <ac:picMkLst>
            <pc:docMk/>
            <pc:sldMk cId="2598056933" sldId="587"/>
            <ac:picMk id="46" creationId="{711E0821-DAB2-46EF-8279-42E758C0A2F3}"/>
          </ac:picMkLst>
        </pc:picChg>
        <pc:cxnChg chg="add del mod">
          <ac:chgData name="Julian Franquinet" userId="0dc8a18c03300809" providerId="LiveId" clId="{5794A3E0-9238-4A91-8EC0-C5DD51D1CBF7}" dt="2021-02-15T16:08:00.696" v="1448" actId="478"/>
          <ac:cxnSpMkLst>
            <pc:docMk/>
            <pc:sldMk cId="2598056933" sldId="587"/>
            <ac:cxnSpMk id="18" creationId="{20A015E7-6C4E-4F0D-BA51-DEF2DFD92501}"/>
          </ac:cxnSpMkLst>
        </pc:cxnChg>
        <pc:cxnChg chg="del">
          <ac:chgData name="Julian Franquinet" userId="0dc8a18c03300809" providerId="LiveId" clId="{5794A3E0-9238-4A91-8EC0-C5DD51D1CBF7}" dt="2021-02-15T15:57:59.121" v="1381" actId="478"/>
          <ac:cxnSpMkLst>
            <pc:docMk/>
            <pc:sldMk cId="2598056933" sldId="587"/>
            <ac:cxnSpMk id="45" creationId="{00000000-0000-0000-0000-000000000000}"/>
          </ac:cxnSpMkLst>
        </pc:cxnChg>
      </pc:sldChg>
      <pc:sldChg chg="addSp delSp modSp add del mod modTransition">
        <pc:chgData name="Julian Franquinet" userId="0dc8a18c03300809" providerId="LiveId" clId="{5794A3E0-9238-4A91-8EC0-C5DD51D1CBF7}" dt="2021-02-15T16:19:12.264" v="1595" actId="47"/>
        <pc:sldMkLst>
          <pc:docMk/>
          <pc:sldMk cId="4157615056" sldId="588"/>
        </pc:sldMkLst>
        <pc:picChg chg="add mod">
          <ac:chgData name="Julian Franquinet" userId="0dc8a18c03300809" providerId="LiveId" clId="{5794A3E0-9238-4A91-8EC0-C5DD51D1CBF7}" dt="2021-02-15T15:17:00.595" v="942"/>
          <ac:picMkLst>
            <pc:docMk/>
            <pc:sldMk cId="4157615056" sldId="588"/>
            <ac:picMk id="3" creationId="{6217B740-D7E1-4101-A881-006BC698CA96}"/>
          </ac:picMkLst>
        </pc:picChg>
        <pc:picChg chg="add del mod">
          <ac:chgData name="Julian Franquinet" userId="0dc8a18c03300809" providerId="LiveId" clId="{5794A3E0-9238-4A91-8EC0-C5DD51D1CBF7}" dt="2021-02-15T15:42:19.975" v="1186"/>
          <ac:picMkLst>
            <pc:docMk/>
            <pc:sldMk cId="4157615056" sldId="588"/>
            <ac:picMk id="5" creationId="{39375BC7-6059-465C-ADDB-C1E1EB64E654}"/>
          </ac:picMkLst>
        </pc:picChg>
        <pc:picChg chg="del">
          <ac:chgData name="Julian Franquinet" userId="0dc8a18c03300809" providerId="LiveId" clId="{5794A3E0-9238-4A91-8EC0-C5DD51D1CBF7}" dt="2021-02-15T15:40:36.899" v="1136" actId="478"/>
          <ac:picMkLst>
            <pc:docMk/>
            <pc:sldMk cId="4157615056" sldId="588"/>
            <ac:picMk id="7" creationId="{2A8805F3-B820-46C6-BCAF-0325C01CAD0D}"/>
          </ac:picMkLst>
        </pc:picChg>
        <pc:picChg chg="add mod">
          <ac:chgData name="Julian Franquinet" userId="0dc8a18c03300809" providerId="LiveId" clId="{5794A3E0-9238-4A91-8EC0-C5DD51D1CBF7}" dt="2021-02-15T15:40:37.256" v="1137"/>
          <ac:picMkLst>
            <pc:docMk/>
            <pc:sldMk cId="4157615056" sldId="588"/>
            <ac:picMk id="8" creationId="{B38CFFD0-047F-4B1D-8987-88BD072265C6}"/>
          </ac:picMkLst>
        </pc:picChg>
        <pc:picChg chg="add mod">
          <ac:chgData name="Julian Franquinet" userId="0dc8a18c03300809" providerId="LiveId" clId="{5794A3E0-9238-4A91-8EC0-C5DD51D1CBF7}" dt="2021-02-15T15:40:37.256" v="1137"/>
          <ac:picMkLst>
            <pc:docMk/>
            <pc:sldMk cId="4157615056" sldId="588"/>
            <ac:picMk id="9" creationId="{C5B46F6B-773C-4EAF-B1DE-93E172383A33}"/>
          </ac:picMkLst>
        </pc:picChg>
        <pc:picChg chg="add mod">
          <ac:chgData name="Julian Franquinet" userId="0dc8a18c03300809" providerId="LiveId" clId="{5794A3E0-9238-4A91-8EC0-C5DD51D1CBF7}" dt="2021-02-15T15:41:37.100" v="1173"/>
          <ac:picMkLst>
            <pc:docMk/>
            <pc:sldMk cId="4157615056" sldId="588"/>
            <ac:picMk id="10" creationId="{23B9BEE3-DA0B-43A9-8FDB-6FCE53FD4FE5}"/>
          </ac:picMkLst>
        </pc:picChg>
        <pc:picChg chg="add del mod">
          <ac:chgData name="Julian Franquinet" userId="0dc8a18c03300809" providerId="LiveId" clId="{5794A3E0-9238-4A91-8EC0-C5DD51D1CBF7}" dt="2021-02-15T15:45:52.177" v="1231"/>
          <ac:picMkLst>
            <pc:docMk/>
            <pc:sldMk cId="4157615056" sldId="588"/>
            <ac:picMk id="11" creationId="{554B53C5-723A-403D-B524-03B17C206C57}"/>
          </ac:picMkLst>
        </pc:picChg>
        <pc:picChg chg="add del mod">
          <ac:chgData name="Julian Franquinet" userId="0dc8a18c03300809" providerId="LiveId" clId="{5794A3E0-9238-4A91-8EC0-C5DD51D1CBF7}" dt="2021-02-15T15:42:19.975" v="1186"/>
          <ac:picMkLst>
            <pc:docMk/>
            <pc:sldMk cId="4157615056" sldId="588"/>
            <ac:picMk id="12" creationId="{BD432F21-D8FC-4AD9-99ED-4A2E3593927B}"/>
          </ac:picMkLst>
        </pc:picChg>
        <pc:picChg chg="add mod">
          <ac:chgData name="Julian Franquinet" userId="0dc8a18c03300809" providerId="LiveId" clId="{5794A3E0-9238-4A91-8EC0-C5DD51D1CBF7}" dt="2021-02-15T15:45:52.174" v="1230"/>
          <ac:picMkLst>
            <pc:docMk/>
            <pc:sldMk cId="4157615056" sldId="588"/>
            <ac:picMk id="14" creationId="{F3F34971-F23A-40C9-910F-6F5310B23022}"/>
          </ac:picMkLst>
        </pc:picChg>
        <pc:picChg chg="del">
          <ac:chgData name="Julian Franquinet" userId="0dc8a18c03300809" providerId="LiveId" clId="{5794A3E0-9238-4A91-8EC0-C5DD51D1CBF7}" dt="2021-02-15T15:58:01.518" v="1382" actId="478"/>
          <ac:picMkLst>
            <pc:docMk/>
            <pc:sldMk cId="4157615056" sldId="588"/>
            <ac:picMk id="16" creationId="{9CF3A806-9A98-4EA2-8259-3554651E3B82}"/>
          </ac:picMkLst>
        </pc:picChg>
        <pc:picChg chg="del">
          <ac:chgData name="Julian Franquinet" userId="0dc8a18c03300809" providerId="LiveId" clId="{5794A3E0-9238-4A91-8EC0-C5DD51D1CBF7}" dt="2021-02-15T15:17:00.597" v="943"/>
          <ac:picMkLst>
            <pc:docMk/>
            <pc:sldMk cId="4157615056" sldId="588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8:03.223" v="1383" actId="478"/>
          <ac:cxnSpMkLst>
            <pc:docMk/>
            <pc:sldMk cId="4157615056" sldId="588"/>
            <ac:cxnSpMk id="45" creationId="{00000000-0000-0000-0000-000000000000}"/>
          </ac:cxnSpMkLst>
        </pc:cxnChg>
      </pc:sldChg>
      <pc:sldChg chg="addSp delSp modSp add mod modTransition delAnim modAnim modNotesTx">
        <pc:chgData name="Julian Franquinet" userId="0dc8a18c03300809" providerId="LiveId" clId="{5794A3E0-9238-4A91-8EC0-C5DD51D1CBF7}" dt="2021-02-17T10:18:54.111" v="3423" actId="20577"/>
        <pc:sldMkLst>
          <pc:docMk/>
          <pc:sldMk cId="3498085958" sldId="589"/>
        </pc:sldMkLst>
        <pc:spChg chg="add mod">
          <ac:chgData name="Julian Franquinet" userId="0dc8a18c03300809" providerId="LiveId" clId="{5794A3E0-9238-4A91-8EC0-C5DD51D1CBF7}" dt="2021-02-15T17:25:40.018" v="1985" actId="14100"/>
          <ac:spMkLst>
            <pc:docMk/>
            <pc:sldMk cId="3498085958" sldId="589"/>
            <ac:spMk id="38" creationId="{985F499E-15C1-4F5F-9FF3-5B3F77EFFA6B}"/>
          </ac:spMkLst>
        </pc:spChg>
        <pc:picChg chg="add mod">
          <ac:chgData name="Julian Franquinet" userId="0dc8a18c03300809" providerId="LiveId" clId="{5794A3E0-9238-4A91-8EC0-C5DD51D1CBF7}" dt="2021-02-17T09:37:17.494" v="2821"/>
          <ac:picMkLst>
            <pc:docMk/>
            <pc:sldMk cId="3498085958" sldId="589"/>
            <ac:picMk id="3" creationId="{C4716E1C-59BE-4AAB-A232-527A8AEAA735}"/>
          </ac:picMkLst>
        </pc:picChg>
        <pc:picChg chg="add del mod">
          <ac:chgData name="Julian Franquinet" userId="0dc8a18c03300809" providerId="LiveId" clId="{5794A3E0-9238-4A91-8EC0-C5DD51D1CBF7}" dt="2021-02-15T16:43:17.904" v="1784" actId="478"/>
          <ac:picMkLst>
            <pc:docMk/>
            <pc:sldMk cId="3498085958" sldId="589"/>
            <ac:picMk id="3" creationId="{C5DD05E7-A0D1-4A23-96EB-52F46D69181F}"/>
          </ac:picMkLst>
        </pc:picChg>
        <pc:picChg chg="add del mod">
          <ac:chgData name="Julian Franquinet" userId="0dc8a18c03300809" providerId="LiveId" clId="{5794A3E0-9238-4A91-8EC0-C5DD51D1CBF7}" dt="2021-02-16T13:52:49.725" v="2453"/>
          <ac:picMkLst>
            <pc:docMk/>
            <pc:sldMk cId="3498085958" sldId="589"/>
            <ac:picMk id="3" creationId="{EE8BD950-AC0E-47BF-8130-8D8D58456437}"/>
          </ac:picMkLst>
        </pc:picChg>
        <pc:picChg chg="add mod">
          <ac:chgData name="Julian Franquinet" userId="0dc8a18c03300809" providerId="LiveId" clId="{5794A3E0-9238-4A91-8EC0-C5DD51D1CBF7}" dt="2021-02-15T15:42:36.544" v="1192"/>
          <ac:picMkLst>
            <pc:docMk/>
            <pc:sldMk cId="3498085958" sldId="589"/>
            <ac:picMk id="5" creationId="{F6FDBAC7-86EF-4799-AC24-8F14083D0816}"/>
          </ac:picMkLst>
        </pc:picChg>
        <pc:picChg chg="add del mod">
          <ac:chgData name="Julian Franquinet" userId="0dc8a18c03300809" providerId="LiveId" clId="{5794A3E0-9238-4A91-8EC0-C5DD51D1CBF7}" dt="2021-02-17T09:37:17.510" v="2822"/>
          <ac:picMkLst>
            <pc:docMk/>
            <pc:sldMk cId="3498085958" sldId="589"/>
            <ac:picMk id="6" creationId="{FC25ABC5-7226-446B-B294-8FD2C63CD2ED}"/>
          </ac:picMkLst>
        </pc:picChg>
        <pc:picChg chg="add del">
          <ac:chgData name="Julian Franquinet" userId="0dc8a18c03300809" providerId="LiveId" clId="{5794A3E0-9238-4A91-8EC0-C5DD51D1CBF7}" dt="2021-02-15T15:42:24.052" v="1187" actId="478"/>
          <ac:picMkLst>
            <pc:docMk/>
            <pc:sldMk cId="3498085958" sldId="589"/>
            <ac:picMk id="7" creationId="{2A8805F3-B820-46C6-BCAF-0325C01CAD0D}"/>
          </ac:picMkLst>
        </pc:picChg>
        <pc:picChg chg="add mod">
          <ac:chgData name="Julian Franquinet" userId="0dc8a18c03300809" providerId="LiveId" clId="{5794A3E0-9238-4A91-8EC0-C5DD51D1CBF7}" dt="2021-02-16T14:04:18.398" v="2569" actId="1076"/>
          <ac:picMkLst>
            <pc:docMk/>
            <pc:sldMk cId="3498085958" sldId="589"/>
            <ac:picMk id="8" creationId="{226A8F8C-5FB8-490E-9811-E68A8ED235CB}"/>
          </ac:picMkLst>
        </pc:picChg>
        <pc:picChg chg="add del mod">
          <ac:chgData name="Julian Franquinet" userId="0dc8a18c03300809" providerId="LiveId" clId="{5794A3E0-9238-4A91-8EC0-C5DD51D1CBF7}" dt="2021-02-15T15:42:36.547" v="1193"/>
          <ac:picMkLst>
            <pc:docMk/>
            <pc:sldMk cId="3498085958" sldId="589"/>
            <ac:picMk id="8" creationId="{DEF882B1-6E6B-4850-B858-B6F0AEA4F63B}"/>
          </ac:picMkLst>
        </pc:picChg>
        <pc:picChg chg="add del mod">
          <ac:chgData name="Julian Franquinet" userId="0dc8a18c03300809" providerId="LiveId" clId="{5794A3E0-9238-4A91-8EC0-C5DD51D1CBF7}" dt="2021-02-15T16:34:34.444" v="1717"/>
          <ac:picMkLst>
            <pc:docMk/>
            <pc:sldMk cId="3498085958" sldId="589"/>
            <ac:picMk id="9" creationId="{997B09B7-7C8D-4A4E-8E33-3BB33725B0EF}"/>
          </ac:picMkLst>
        </pc:picChg>
        <pc:picChg chg="add del mod">
          <ac:chgData name="Julian Franquinet" userId="0dc8a18c03300809" providerId="LiveId" clId="{5794A3E0-9238-4A91-8EC0-C5DD51D1CBF7}" dt="2021-02-16T14:03:26.364" v="2550"/>
          <ac:picMkLst>
            <pc:docMk/>
            <pc:sldMk cId="3498085958" sldId="589"/>
            <ac:picMk id="10" creationId="{507ED6DD-F896-459C-901D-AB0801278320}"/>
          </ac:picMkLst>
        </pc:picChg>
        <pc:picChg chg="add del mod">
          <ac:chgData name="Julian Franquinet" userId="0dc8a18c03300809" providerId="LiveId" clId="{5794A3E0-9238-4A91-8EC0-C5DD51D1CBF7}" dt="2021-02-15T16:33:46.098" v="1711"/>
          <ac:picMkLst>
            <pc:docMk/>
            <pc:sldMk cId="3498085958" sldId="589"/>
            <ac:picMk id="11" creationId="{4B326D37-DF09-4D42-94D5-E7F95E1631D6}"/>
          </ac:picMkLst>
        </pc:picChg>
        <pc:picChg chg="add del mod">
          <ac:chgData name="Julian Franquinet" userId="0dc8a18c03300809" providerId="LiveId" clId="{5794A3E0-9238-4A91-8EC0-C5DD51D1CBF7}" dt="2021-02-16T14:04:02.210" v="2564"/>
          <ac:picMkLst>
            <pc:docMk/>
            <pc:sldMk cId="3498085958" sldId="589"/>
            <ac:picMk id="12" creationId="{8E9388AC-0651-439E-961E-2FDE5114FEB1}"/>
          </ac:picMkLst>
        </pc:picChg>
        <pc:picChg chg="add del mod">
          <ac:chgData name="Julian Franquinet" userId="0dc8a18c03300809" providerId="LiveId" clId="{5794A3E0-9238-4A91-8EC0-C5DD51D1CBF7}" dt="2021-02-16T14:03:41.524" v="2557"/>
          <ac:picMkLst>
            <pc:docMk/>
            <pc:sldMk cId="3498085958" sldId="589"/>
            <ac:picMk id="13" creationId="{B4ED6551-57F3-4707-ACA9-7048B412D1CF}"/>
          </ac:picMkLst>
        </pc:picChg>
        <pc:picChg chg="add del mod">
          <ac:chgData name="Julian Franquinet" userId="0dc8a18c03300809" providerId="LiveId" clId="{5794A3E0-9238-4A91-8EC0-C5DD51D1CBF7}" dt="2021-02-15T16:36:22.490" v="1732"/>
          <ac:picMkLst>
            <pc:docMk/>
            <pc:sldMk cId="3498085958" sldId="589"/>
            <ac:picMk id="14" creationId="{560D4F27-C3B1-4AF6-835E-9F02762239A2}"/>
          </ac:picMkLst>
        </pc:picChg>
        <pc:picChg chg="add del mod">
          <ac:chgData name="Julian Franquinet" userId="0dc8a18c03300809" providerId="LiveId" clId="{5794A3E0-9238-4A91-8EC0-C5DD51D1CBF7}" dt="2021-02-16T14:02:39.321" v="2544"/>
          <ac:picMkLst>
            <pc:docMk/>
            <pc:sldMk cId="3498085958" sldId="589"/>
            <ac:picMk id="15" creationId="{28ED1D87-018E-480E-8077-A5F6E74C9F36}"/>
          </ac:picMkLst>
        </pc:picChg>
        <pc:picChg chg="add mod">
          <ac:chgData name="Julian Franquinet" userId="0dc8a18c03300809" providerId="LiveId" clId="{5794A3E0-9238-4A91-8EC0-C5DD51D1CBF7}" dt="2021-02-16T14:04:13.861" v="2568" actId="1076"/>
          <ac:picMkLst>
            <pc:docMk/>
            <pc:sldMk cId="3498085958" sldId="589"/>
            <ac:picMk id="16" creationId="{9CD5184D-639F-43FC-AA1C-8313C91C40B8}"/>
          </ac:picMkLst>
        </pc:picChg>
        <pc:picChg chg="del">
          <ac:chgData name="Julian Franquinet" userId="0dc8a18c03300809" providerId="LiveId" clId="{5794A3E0-9238-4A91-8EC0-C5DD51D1CBF7}" dt="2021-02-15T15:58:06.752" v="1384" actId="478"/>
          <ac:picMkLst>
            <pc:docMk/>
            <pc:sldMk cId="3498085958" sldId="589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6:35:39.058" v="1726"/>
          <ac:picMkLst>
            <pc:docMk/>
            <pc:sldMk cId="3498085958" sldId="589"/>
            <ac:picMk id="17" creationId="{718A7091-CEA9-449A-AD00-CC45A5334D75}"/>
          </ac:picMkLst>
        </pc:picChg>
        <pc:picChg chg="add del mod">
          <ac:chgData name="Julian Franquinet" userId="0dc8a18c03300809" providerId="LiveId" clId="{5794A3E0-9238-4A91-8EC0-C5DD51D1CBF7}" dt="2021-02-15T16:39:55.508" v="1749"/>
          <ac:picMkLst>
            <pc:docMk/>
            <pc:sldMk cId="3498085958" sldId="589"/>
            <ac:picMk id="18" creationId="{EAE59E82-65B6-4DA8-89F9-25FE8072CB24}"/>
          </ac:picMkLst>
        </pc:picChg>
        <pc:picChg chg="add mod">
          <ac:chgData name="Julian Franquinet" userId="0dc8a18c03300809" providerId="LiveId" clId="{5794A3E0-9238-4A91-8EC0-C5DD51D1CBF7}" dt="2021-02-16T14:04:02.208" v="2563"/>
          <ac:picMkLst>
            <pc:docMk/>
            <pc:sldMk cId="3498085958" sldId="589"/>
            <ac:picMk id="18" creationId="{FB7C107B-54B4-4C88-B470-258EE2CC478D}"/>
          </ac:picMkLst>
        </pc:picChg>
        <pc:picChg chg="add del mod">
          <ac:chgData name="Julian Franquinet" userId="0dc8a18c03300809" providerId="LiveId" clId="{5794A3E0-9238-4A91-8EC0-C5DD51D1CBF7}" dt="2021-02-15T16:40:13.744" v="1755"/>
          <ac:picMkLst>
            <pc:docMk/>
            <pc:sldMk cId="3498085958" sldId="589"/>
            <ac:picMk id="20" creationId="{A9C4AAE1-B0A5-4BDD-983F-2A6D15A8718C}"/>
          </ac:picMkLst>
        </pc:picChg>
        <pc:picChg chg="add del mod">
          <ac:chgData name="Julian Franquinet" userId="0dc8a18c03300809" providerId="LiveId" clId="{5794A3E0-9238-4A91-8EC0-C5DD51D1CBF7}" dt="2021-02-15T16:39:15.543" v="1743"/>
          <ac:picMkLst>
            <pc:docMk/>
            <pc:sldMk cId="3498085958" sldId="589"/>
            <ac:picMk id="21" creationId="{F1055102-7020-416D-A41D-9160193E59E6}"/>
          </ac:picMkLst>
        </pc:picChg>
        <pc:picChg chg="add mod">
          <ac:chgData name="Julian Franquinet" userId="0dc8a18c03300809" providerId="LiveId" clId="{5794A3E0-9238-4A91-8EC0-C5DD51D1CBF7}" dt="2021-02-16T14:04:04.428" v="2565" actId="1076"/>
          <ac:picMkLst>
            <pc:docMk/>
            <pc:sldMk cId="3498085958" sldId="589"/>
            <ac:picMk id="23" creationId="{0699ABAD-20C9-4B3E-8042-D65DF97285F1}"/>
          </ac:picMkLst>
        </pc:picChg>
        <pc:picChg chg="add del mod">
          <ac:chgData name="Julian Franquinet" userId="0dc8a18c03300809" providerId="LiveId" clId="{5794A3E0-9238-4A91-8EC0-C5DD51D1CBF7}" dt="2021-02-16T13:52:35.352" v="2447"/>
          <ac:picMkLst>
            <pc:docMk/>
            <pc:sldMk cId="3498085958" sldId="589"/>
            <ac:picMk id="25" creationId="{6EF11092-2B02-43BA-9723-7E67DA6C70AE}"/>
          </ac:picMkLst>
        </pc:picChg>
        <pc:picChg chg="add del mod">
          <ac:chgData name="Julian Franquinet" userId="0dc8a18c03300809" providerId="LiveId" clId="{5794A3E0-9238-4A91-8EC0-C5DD51D1CBF7}" dt="2021-02-15T16:41:46.090" v="1769"/>
          <ac:picMkLst>
            <pc:docMk/>
            <pc:sldMk cId="3498085958" sldId="589"/>
            <ac:picMk id="27" creationId="{F69DEDBD-1175-4166-B776-343E755A98E9}"/>
          </ac:picMkLst>
        </pc:picChg>
        <pc:picChg chg="add del mod">
          <ac:chgData name="Julian Franquinet" userId="0dc8a18c03300809" providerId="LiveId" clId="{5794A3E0-9238-4A91-8EC0-C5DD51D1CBF7}" dt="2021-02-15T16:41:25.892" v="1763"/>
          <ac:picMkLst>
            <pc:docMk/>
            <pc:sldMk cId="3498085958" sldId="589"/>
            <ac:picMk id="28" creationId="{B75D18B7-F999-4687-BA0D-E87C155D7584}"/>
          </ac:picMkLst>
        </pc:picChg>
        <pc:picChg chg="add mod">
          <ac:chgData name="Julian Franquinet" userId="0dc8a18c03300809" providerId="LiveId" clId="{5794A3E0-9238-4A91-8EC0-C5DD51D1CBF7}" dt="2021-02-16T14:04:10.694" v="2567" actId="1076"/>
          <ac:picMkLst>
            <pc:docMk/>
            <pc:sldMk cId="3498085958" sldId="589"/>
            <ac:picMk id="30" creationId="{FF28EA33-AA3B-4A96-99F4-6084DC586E64}"/>
          </ac:picMkLst>
        </pc:picChg>
        <pc:picChg chg="add del mod">
          <ac:chgData name="Julian Franquinet" userId="0dc8a18c03300809" providerId="LiveId" clId="{5794A3E0-9238-4A91-8EC0-C5DD51D1CBF7}" dt="2021-02-15T16:43:04.690" v="1783"/>
          <ac:picMkLst>
            <pc:docMk/>
            <pc:sldMk cId="3498085958" sldId="589"/>
            <ac:picMk id="32" creationId="{9C96D784-E385-4428-AD25-2F208BC91D8C}"/>
          </ac:picMkLst>
        </pc:picChg>
        <pc:picChg chg="add del mod">
          <ac:chgData name="Julian Franquinet" userId="0dc8a18c03300809" providerId="LiveId" clId="{5794A3E0-9238-4A91-8EC0-C5DD51D1CBF7}" dt="2021-02-15T16:42:48.399" v="1777"/>
          <ac:picMkLst>
            <pc:docMk/>
            <pc:sldMk cId="3498085958" sldId="589"/>
            <ac:picMk id="33" creationId="{3463947B-FF1D-462A-9E3B-F2296FA880B4}"/>
          </ac:picMkLst>
        </pc:picChg>
        <pc:picChg chg="add del mod">
          <ac:chgData name="Julian Franquinet" userId="0dc8a18c03300809" providerId="LiveId" clId="{5794A3E0-9238-4A91-8EC0-C5DD51D1CBF7}" dt="2021-02-15T17:25:30.801" v="1983"/>
          <ac:picMkLst>
            <pc:docMk/>
            <pc:sldMk cId="3498085958" sldId="589"/>
            <ac:picMk id="35" creationId="{624F75E9-6996-4684-9604-6542BA00BC72}"/>
          </ac:picMkLst>
        </pc:picChg>
        <pc:picChg chg="add del mod">
          <ac:chgData name="Julian Franquinet" userId="0dc8a18c03300809" providerId="LiveId" clId="{5794A3E0-9238-4A91-8EC0-C5DD51D1CBF7}" dt="2021-02-15T17:24:04.069" v="1957"/>
          <ac:picMkLst>
            <pc:docMk/>
            <pc:sldMk cId="3498085958" sldId="589"/>
            <ac:picMk id="40" creationId="{1237A8BD-B6C7-4408-B1AD-2BF991173735}"/>
          </ac:picMkLst>
        </pc:picChg>
        <pc:picChg chg="add del mod">
          <ac:chgData name="Julian Franquinet" userId="0dc8a18c03300809" providerId="LiveId" clId="{5794A3E0-9238-4A91-8EC0-C5DD51D1CBF7}" dt="2021-02-16T13:53:56.028" v="2463"/>
          <ac:picMkLst>
            <pc:docMk/>
            <pc:sldMk cId="3498085958" sldId="589"/>
            <ac:picMk id="42" creationId="{660D5CC9-3A65-48A3-AD65-EE071B438889}"/>
          </ac:picMkLst>
        </pc:picChg>
        <pc:picChg chg="del">
          <ac:chgData name="Julian Franquinet" userId="0dc8a18c03300809" providerId="LiveId" clId="{5794A3E0-9238-4A91-8EC0-C5DD51D1CBF7}" dt="2021-02-15T15:17:49.642" v="949"/>
          <ac:picMkLst>
            <pc:docMk/>
            <pc:sldMk cId="3498085958" sldId="589"/>
            <ac:picMk id="46" creationId="{711E0821-DAB2-46EF-8279-42E758C0A2F3}"/>
          </ac:picMkLst>
        </pc:picChg>
        <pc:cxnChg chg="add del mod">
          <ac:chgData name="Julian Franquinet" userId="0dc8a18c03300809" providerId="LiveId" clId="{5794A3E0-9238-4A91-8EC0-C5DD51D1CBF7}" dt="2021-02-15T16:51:29.018" v="1817" actId="478"/>
          <ac:cxnSpMkLst>
            <pc:docMk/>
            <pc:sldMk cId="3498085958" sldId="589"/>
            <ac:cxnSpMk id="37" creationId="{31C1436E-660E-4194-A7F8-686DA662AD76}"/>
          </ac:cxnSpMkLst>
        </pc:cxnChg>
        <pc:cxnChg chg="del">
          <ac:chgData name="Julian Franquinet" userId="0dc8a18c03300809" providerId="LiveId" clId="{5794A3E0-9238-4A91-8EC0-C5DD51D1CBF7}" dt="2021-02-15T15:58:08.334" v="1385" actId="478"/>
          <ac:cxnSpMkLst>
            <pc:docMk/>
            <pc:sldMk cId="3498085958" sldId="589"/>
            <ac:cxnSpMk id="45" creationId="{00000000-0000-0000-0000-000000000000}"/>
          </ac:cxnSpMkLst>
        </pc:cxnChg>
      </pc:sldChg>
      <pc:sldChg chg="addSp delSp modSp add mod modTransition">
        <pc:chgData name="Julian Franquinet" userId="0dc8a18c03300809" providerId="LiveId" clId="{5794A3E0-9238-4A91-8EC0-C5DD51D1CBF7}" dt="2021-02-16T10:24:18.642" v="2338"/>
        <pc:sldMkLst>
          <pc:docMk/>
          <pc:sldMk cId="1449777455" sldId="590"/>
        </pc:sldMkLst>
        <pc:picChg chg="add del mod">
          <ac:chgData name="Julian Franquinet" userId="0dc8a18c03300809" providerId="LiveId" clId="{5794A3E0-9238-4A91-8EC0-C5DD51D1CBF7}" dt="2021-02-15T15:42:46.100" v="1194" actId="478"/>
          <ac:picMkLst>
            <pc:docMk/>
            <pc:sldMk cId="1449777455" sldId="590"/>
            <ac:picMk id="3" creationId="{CC8B6E9F-1917-4D22-A49F-64E3184D78CE}"/>
          </ac:picMkLst>
        </pc:picChg>
        <pc:picChg chg="add mod">
          <ac:chgData name="Julian Franquinet" userId="0dc8a18c03300809" providerId="LiveId" clId="{5794A3E0-9238-4A91-8EC0-C5DD51D1CBF7}" dt="2021-02-15T16:52:28.178" v="1822" actId="1076"/>
          <ac:picMkLst>
            <pc:docMk/>
            <pc:sldMk cId="1449777455" sldId="590"/>
            <ac:picMk id="5" creationId="{B054F491-6CB9-4B6B-AE85-144C721CF573}"/>
          </ac:picMkLst>
        </pc:picChg>
        <pc:picChg chg="del">
          <ac:chgData name="Julian Franquinet" userId="0dc8a18c03300809" providerId="LiveId" clId="{5794A3E0-9238-4A91-8EC0-C5DD51D1CBF7}" dt="2021-02-15T15:18:36.120" v="956"/>
          <ac:picMkLst>
            <pc:docMk/>
            <pc:sldMk cId="1449777455" sldId="590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22:35.887" v="976"/>
          <ac:picMkLst>
            <pc:docMk/>
            <pc:sldMk cId="1449777455" sldId="590"/>
            <ac:picMk id="8" creationId="{F40D2F33-2075-42EC-8CB7-3B180672DDAE}"/>
          </ac:picMkLst>
        </pc:picChg>
        <pc:picChg chg="add del mod">
          <ac:chgData name="Julian Franquinet" userId="0dc8a18c03300809" providerId="LiveId" clId="{5794A3E0-9238-4A91-8EC0-C5DD51D1CBF7}" dt="2021-02-15T15:22:07.819" v="970"/>
          <ac:picMkLst>
            <pc:docMk/>
            <pc:sldMk cId="1449777455" sldId="590"/>
            <ac:picMk id="10" creationId="{36CC64FC-C17D-4100-89BE-A8A8859F25B9}"/>
          </ac:picMkLst>
        </pc:picChg>
        <pc:picChg chg="add mod">
          <ac:chgData name="Julian Franquinet" userId="0dc8a18c03300809" providerId="LiveId" clId="{5794A3E0-9238-4A91-8EC0-C5DD51D1CBF7}" dt="2021-02-15T16:52:31.439" v="1823" actId="1076"/>
          <ac:picMkLst>
            <pc:docMk/>
            <pc:sldMk cId="1449777455" sldId="590"/>
            <ac:picMk id="11" creationId="{AD9D804D-5C87-4D47-8340-7FA62CED4429}"/>
          </ac:picMkLst>
        </pc:picChg>
        <pc:picChg chg="add mod">
          <ac:chgData name="Julian Franquinet" userId="0dc8a18c03300809" providerId="LiveId" clId="{5794A3E0-9238-4A91-8EC0-C5DD51D1CBF7}" dt="2021-02-15T15:42:56.532" v="1199"/>
          <ac:picMkLst>
            <pc:docMk/>
            <pc:sldMk cId="1449777455" sldId="590"/>
            <ac:picMk id="13" creationId="{619B09AD-0A80-4D1C-BC6B-B39662D7D17D}"/>
          </ac:picMkLst>
        </pc:picChg>
        <pc:picChg chg="add del mod">
          <ac:chgData name="Julian Franquinet" userId="0dc8a18c03300809" providerId="LiveId" clId="{5794A3E0-9238-4A91-8EC0-C5DD51D1CBF7}" dt="2021-02-15T15:42:56.534" v="1200"/>
          <ac:picMkLst>
            <pc:docMk/>
            <pc:sldMk cId="1449777455" sldId="590"/>
            <ac:picMk id="15" creationId="{46983EE2-F575-46FD-8FBF-E1B95E279254}"/>
          </ac:picMkLst>
        </pc:picChg>
        <pc:picChg chg="del">
          <ac:chgData name="Julian Franquinet" userId="0dc8a18c03300809" providerId="LiveId" clId="{5794A3E0-9238-4A91-8EC0-C5DD51D1CBF7}" dt="2021-02-15T15:58:26.226" v="1393" actId="478"/>
          <ac:picMkLst>
            <pc:docMk/>
            <pc:sldMk cId="1449777455" sldId="590"/>
            <ac:picMk id="16" creationId="{9CF3A806-9A98-4EA2-8259-3554651E3B82}"/>
          </ac:picMkLst>
        </pc:picChg>
        <pc:picChg chg="del">
          <ac:chgData name="Julian Franquinet" userId="0dc8a18c03300809" providerId="LiveId" clId="{5794A3E0-9238-4A91-8EC0-C5DD51D1CBF7}" dt="2021-02-15T15:18:57.180" v="962"/>
          <ac:picMkLst>
            <pc:docMk/>
            <pc:sldMk cId="1449777455" sldId="590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8:29.725" v="1394" actId="478"/>
          <ac:cxnSpMkLst>
            <pc:docMk/>
            <pc:sldMk cId="1449777455" sldId="590"/>
            <ac:cxnSpMk id="45" creationId="{00000000-0000-0000-0000-000000000000}"/>
          </ac:cxnSpMkLst>
        </pc:cxnChg>
      </pc:sldChg>
      <pc:sldChg chg="addSp delSp modSp add del mod ord modTransition delAnim modAnim">
        <pc:chgData name="Julian Franquinet" userId="0dc8a18c03300809" providerId="LiveId" clId="{5794A3E0-9238-4A91-8EC0-C5DD51D1CBF7}" dt="2021-02-16T10:18:21.930" v="2314" actId="47"/>
        <pc:sldMkLst>
          <pc:docMk/>
          <pc:sldMk cId="2960810162" sldId="591"/>
        </pc:sldMkLst>
        <pc:spChg chg="add del mod">
          <ac:chgData name="Julian Franquinet" userId="0dc8a18c03300809" providerId="LiveId" clId="{5794A3E0-9238-4A91-8EC0-C5DD51D1CBF7}" dt="2021-02-16T10:15:26.346" v="2298" actId="478"/>
          <ac:spMkLst>
            <pc:docMk/>
            <pc:sldMk cId="2960810162" sldId="591"/>
            <ac:spMk id="7" creationId="{904E68F9-3506-464F-8370-BADA6FA25E37}"/>
          </ac:spMkLst>
        </pc:spChg>
        <pc:picChg chg="add del mod modCrop">
          <ac:chgData name="Julian Franquinet" userId="0dc8a18c03300809" providerId="LiveId" clId="{5794A3E0-9238-4A91-8EC0-C5DD51D1CBF7}" dt="2021-02-16T10:12:20.588" v="2272" actId="478"/>
          <ac:picMkLst>
            <pc:docMk/>
            <pc:sldMk cId="2960810162" sldId="591"/>
            <ac:picMk id="2" creationId="{D90D532E-9690-4B0E-8081-DED51366BE6C}"/>
          </ac:picMkLst>
        </pc:picChg>
        <pc:picChg chg="add mod">
          <ac:chgData name="Julian Franquinet" userId="0dc8a18c03300809" providerId="LiveId" clId="{5794A3E0-9238-4A91-8EC0-C5DD51D1CBF7}" dt="2021-02-15T15:43:39.491" v="1212"/>
          <ac:picMkLst>
            <pc:docMk/>
            <pc:sldMk cId="2960810162" sldId="591"/>
            <ac:picMk id="3" creationId="{A57F0A8A-5CAB-4ED3-8F58-907BC53313F0}"/>
          </ac:picMkLst>
        </pc:picChg>
        <pc:picChg chg="add del mod modCrop">
          <ac:chgData name="Julian Franquinet" userId="0dc8a18c03300809" providerId="LiveId" clId="{5794A3E0-9238-4A91-8EC0-C5DD51D1CBF7}" dt="2021-02-16T10:12:21.308" v="2273" actId="478"/>
          <ac:picMkLst>
            <pc:docMk/>
            <pc:sldMk cId="2960810162" sldId="591"/>
            <ac:picMk id="4" creationId="{49147658-E030-4827-9E76-02D206B25B51}"/>
          </ac:picMkLst>
        </pc:picChg>
        <pc:picChg chg="add mod ord modCrop">
          <ac:chgData name="Julian Franquinet" userId="0dc8a18c03300809" providerId="LiveId" clId="{5794A3E0-9238-4A91-8EC0-C5DD51D1CBF7}" dt="2021-02-16T10:15:20.380" v="2297" actId="166"/>
          <ac:picMkLst>
            <pc:docMk/>
            <pc:sldMk cId="2960810162" sldId="591"/>
            <ac:picMk id="5" creationId="{D77F979D-51AE-4626-9C95-7ADC746B4815}"/>
          </ac:picMkLst>
        </pc:picChg>
        <pc:picChg chg="add del mod modCrop">
          <ac:chgData name="Julian Franquinet" userId="0dc8a18c03300809" providerId="LiveId" clId="{5794A3E0-9238-4A91-8EC0-C5DD51D1CBF7}" dt="2021-02-16T09:08:22.093" v="2161" actId="478"/>
          <ac:picMkLst>
            <pc:docMk/>
            <pc:sldMk cId="2960810162" sldId="591"/>
            <ac:picMk id="5" creationId="{D7ADE37F-4244-426D-AC6B-8E3552525A7D}"/>
          </ac:picMkLst>
        </pc:picChg>
        <pc:picChg chg="add del mod">
          <ac:chgData name="Julian Franquinet" userId="0dc8a18c03300809" providerId="LiveId" clId="{5794A3E0-9238-4A91-8EC0-C5DD51D1CBF7}" dt="2021-02-15T15:43:39.493" v="1213"/>
          <ac:picMkLst>
            <pc:docMk/>
            <pc:sldMk cId="2960810162" sldId="591"/>
            <ac:picMk id="6" creationId="{A34BC48B-F17A-4C95-8649-6366BFA3FF7E}"/>
          </ac:picMkLst>
        </pc:picChg>
        <pc:picChg chg="add mod ord modCrop">
          <ac:chgData name="Julian Franquinet" userId="0dc8a18c03300809" providerId="LiveId" clId="{5794A3E0-9238-4A91-8EC0-C5DD51D1CBF7}" dt="2021-02-16T10:15:11.711" v="2296" actId="166"/>
          <ac:picMkLst>
            <pc:docMk/>
            <pc:sldMk cId="2960810162" sldId="591"/>
            <ac:picMk id="6" creationId="{DA8C77E6-CC5D-49C7-8BF0-7979458D788E}"/>
          </ac:picMkLst>
        </pc:picChg>
        <pc:picChg chg="del">
          <ac:chgData name="Julian Franquinet" userId="0dc8a18c03300809" providerId="LiveId" clId="{5794A3E0-9238-4A91-8EC0-C5DD51D1CBF7}" dt="2021-02-15T15:43:24.244" v="1207" actId="478"/>
          <ac:picMkLst>
            <pc:docMk/>
            <pc:sldMk cId="2960810162" sldId="591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7:38:24.106" v="2015" actId="478"/>
          <ac:picMkLst>
            <pc:docMk/>
            <pc:sldMk cId="2960810162" sldId="591"/>
            <ac:picMk id="9" creationId="{1E21E744-102C-4EE3-883E-B953326C6A9A}"/>
          </ac:picMkLst>
        </pc:picChg>
        <pc:picChg chg="add del mod">
          <ac:chgData name="Julian Franquinet" userId="0dc8a18c03300809" providerId="LiveId" clId="{5794A3E0-9238-4A91-8EC0-C5DD51D1CBF7}" dt="2021-02-15T17:50:22.544" v="2020" actId="478"/>
          <ac:picMkLst>
            <pc:docMk/>
            <pc:sldMk cId="2960810162" sldId="591"/>
            <ac:picMk id="11" creationId="{3F18C6EB-1EC4-4B25-A1C9-6E39644C5765}"/>
          </ac:picMkLst>
        </pc:picChg>
        <pc:picChg chg="add del mod">
          <ac:chgData name="Julian Franquinet" userId="0dc8a18c03300809" providerId="LiveId" clId="{5794A3E0-9238-4A91-8EC0-C5DD51D1CBF7}" dt="2021-02-15T17:28:35.359" v="2006"/>
          <ac:picMkLst>
            <pc:docMk/>
            <pc:sldMk cId="2960810162" sldId="591"/>
            <ac:picMk id="13" creationId="{2F25FF9E-EFAA-4F72-AF49-C731D29C688A}"/>
          </ac:picMkLst>
        </pc:picChg>
        <pc:picChg chg="add del mod modCrop">
          <ac:chgData name="Julian Franquinet" userId="0dc8a18c03300809" providerId="LiveId" clId="{5794A3E0-9238-4A91-8EC0-C5DD51D1CBF7}" dt="2021-02-16T09:08:21.495" v="2160" actId="478"/>
          <ac:picMkLst>
            <pc:docMk/>
            <pc:sldMk cId="2960810162" sldId="591"/>
            <ac:picMk id="14" creationId="{10B3F3F9-74C4-4698-A0B0-03EBD4297BA7}"/>
          </ac:picMkLst>
        </pc:picChg>
        <pc:picChg chg="del">
          <ac:chgData name="Julian Franquinet" userId="0dc8a18c03300809" providerId="LiveId" clId="{5794A3E0-9238-4A91-8EC0-C5DD51D1CBF7}" dt="2021-02-15T15:58:10.900" v="1386" actId="478"/>
          <ac:picMkLst>
            <pc:docMk/>
            <pc:sldMk cId="2960810162" sldId="591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7:56:22.761" v="2056"/>
          <ac:picMkLst>
            <pc:docMk/>
            <pc:sldMk cId="2960810162" sldId="591"/>
            <ac:picMk id="17" creationId="{831D626D-C455-43C9-A30C-7BBFCA5D0D34}"/>
          </ac:picMkLst>
        </pc:picChg>
        <pc:picChg chg="add del mod">
          <ac:chgData name="Julian Franquinet" userId="0dc8a18c03300809" providerId="LiveId" clId="{5794A3E0-9238-4A91-8EC0-C5DD51D1CBF7}" dt="2021-02-15T17:56:48.849" v="2062"/>
          <ac:picMkLst>
            <pc:docMk/>
            <pc:sldMk cId="2960810162" sldId="591"/>
            <ac:picMk id="19" creationId="{88E6346C-E69E-4129-B0E2-7E0158E5EE7D}"/>
          </ac:picMkLst>
        </pc:picChg>
        <pc:picChg chg="add del mod">
          <ac:chgData name="Julian Franquinet" userId="0dc8a18c03300809" providerId="LiveId" clId="{5794A3E0-9238-4A91-8EC0-C5DD51D1CBF7}" dt="2021-02-15T17:59:33.042" v="2077"/>
          <ac:picMkLst>
            <pc:docMk/>
            <pc:sldMk cId="2960810162" sldId="591"/>
            <ac:picMk id="21" creationId="{C8542E57-7FCB-4041-8ACC-23F2F3F68B48}"/>
          </ac:picMkLst>
        </pc:picChg>
        <pc:picChg chg="add del mod">
          <ac:chgData name="Julian Franquinet" userId="0dc8a18c03300809" providerId="LiveId" clId="{5794A3E0-9238-4A91-8EC0-C5DD51D1CBF7}" dt="2021-02-16T09:08:24.133" v="2162" actId="478"/>
          <ac:picMkLst>
            <pc:docMk/>
            <pc:sldMk cId="2960810162" sldId="591"/>
            <ac:picMk id="23" creationId="{848BEEDF-F420-4558-9DEE-3B9E66020492}"/>
          </ac:picMkLst>
        </pc:picChg>
        <pc:picChg chg="del mod">
          <ac:chgData name="Julian Franquinet" userId="0dc8a18c03300809" providerId="LiveId" clId="{5794A3E0-9238-4A91-8EC0-C5DD51D1CBF7}" dt="2021-02-15T17:55:15.590" v="2047"/>
          <ac:picMkLst>
            <pc:docMk/>
            <pc:sldMk cId="2960810162" sldId="591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8:11.743" v="1387" actId="478"/>
          <ac:cxnSpMkLst>
            <pc:docMk/>
            <pc:sldMk cId="2960810162" sldId="591"/>
            <ac:cxnSpMk id="45" creationId="{00000000-0000-0000-0000-000000000000}"/>
          </ac:cxnSpMkLst>
        </pc:cxnChg>
      </pc:sldChg>
      <pc:sldChg chg="add del">
        <pc:chgData name="Julian Franquinet" userId="0dc8a18c03300809" providerId="LiveId" clId="{5794A3E0-9238-4A91-8EC0-C5DD51D1CBF7}" dt="2021-02-15T15:43:16.656" v="1203" actId="47"/>
        <pc:sldMkLst>
          <pc:docMk/>
          <pc:sldMk cId="14092220" sldId="592"/>
        </pc:sldMkLst>
      </pc:sldChg>
      <pc:sldChg chg="addSp delSp modSp add mod modTransition">
        <pc:chgData name="Julian Franquinet" userId="0dc8a18c03300809" providerId="LiveId" clId="{5794A3E0-9238-4A91-8EC0-C5DD51D1CBF7}" dt="2021-02-16T10:24:18.642" v="2338"/>
        <pc:sldMkLst>
          <pc:docMk/>
          <pc:sldMk cId="1746480066" sldId="593"/>
        </pc:sldMkLst>
        <pc:picChg chg="del">
          <ac:chgData name="Julian Franquinet" userId="0dc8a18c03300809" providerId="LiveId" clId="{5794A3E0-9238-4A91-8EC0-C5DD51D1CBF7}" dt="2021-02-15T15:43:06.468" v="1201" actId="478"/>
          <ac:picMkLst>
            <pc:docMk/>
            <pc:sldMk cId="1746480066" sldId="593"/>
            <ac:picMk id="3" creationId="{CC8B6E9F-1917-4D22-A49F-64E3184D78CE}"/>
          </ac:picMkLst>
        </pc:picChg>
        <pc:picChg chg="add del mod">
          <ac:chgData name="Julian Franquinet" userId="0dc8a18c03300809" providerId="LiveId" clId="{5794A3E0-9238-4A91-8EC0-C5DD51D1CBF7}" dt="2021-02-15T16:08:29.560" v="1457"/>
          <ac:picMkLst>
            <pc:docMk/>
            <pc:sldMk cId="1746480066" sldId="593"/>
            <ac:picMk id="4" creationId="{A3143E62-CA3C-4BCD-B67A-C152F665F27F}"/>
          </ac:picMkLst>
        </pc:picChg>
        <pc:picChg chg="del">
          <ac:chgData name="Julian Franquinet" userId="0dc8a18c03300809" providerId="LiveId" clId="{5794A3E0-9238-4A91-8EC0-C5DD51D1CBF7}" dt="2021-02-15T15:23:47.674" v="983"/>
          <ac:picMkLst>
            <pc:docMk/>
            <pc:sldMk cId="1746480066" sldId="593"/>
            <ac:picMk id="5" creationId="{B054F491-6CB9-4B6B-AE85-144C721CF573}"/>
          </ac:picMkLst>
        </pc:picChg>
        <pc:picChg chg="add mod">
          <ac:chgData name="Julian Franquinet" userId="0dc8a18c03300809" providerId="LiveId" clId="{5794A3E0-9238-4A91-8EC0-C5DD51D1CBF7}" dt="2021-02-15T16:52:34.350" v="1824" actId="1076"/>
          <ac:picMkLst>
            <pc:docMk/>
            <pc:sldMk cId="1746480066" sldId="593"/>
            <ac:picMk id="7" creationId="{225D5DE6-740D-432F-81B4-23736D68E424}"/>
          </ac:picMkLst>
        </pc:picChg>
        <pc:picChg chg="add mod">
          <ac:chgData name="Julian Franquinet" userId="0dc8a18c03300809" providerId="LiveId" clId="{5794A3E0-9238-4A91-8EC0-C5DD51D1CBF7}" dt="2021-02-15T15:43:06.814" v="1202"/>
          <ac:picMkLst>
            <pc:docMk/>
            <pc:sldMk cId="1746480066" sldId="593"/>
            <ac:picMk id="9" creationId="{0ACD578A-F73A-4C01-BB3D-43B756BDDD00}"/>
          </ac:picMkLst>
        </pc:picChg>
        <pc:picChg chg="del">
          <ac:chgData name="Julian Franquinet" userId="0dc8a18c03300809" providerId="LiveId" clId="{5794A3E0-9238-4A91-8EC0-C5DD51D1CBF7}" dt="2021-02-15T15:23:53.571" v="985" actId="478"/>
          <ac:picMkLst>
            <pc:docMk/>
            <pc:sldMk cId="1746480066" sldId="593"/>
            <ac:picMk id="11" creationId="{AD9D804D-5C87-4D47-8340-7FA62CED4429}"/>
          </ac:picMkLst>
        </pc:picChg>
        <pc:picChg chg="add mod">
          <ac:chgData name="Julian Franquinet" userId="0dc8a18c03300809" providerId="LiveId" clId="{5794A3E0-9238-4A91-8EC0-C5DD51D1CBF7}" dt="2021-02-15T16:08:11.630" v="1451"/>
          <ac:picMkLst>
            <pc:docMk/>
            <pc:sldMk cId="1746480066" sldId="593"/>
            <ac:picMk id="12" creationId="{58097B8A-B0FD-46CE-BBFE-E4CF8D5D4E5A}"/>
          </ac:picMkLst>
        </pc:picChg>
        <pc:picChg chg="del">
          <ac:chgData name="Julian Franquinet" userId="0dc8a18c03300809" providerId="LiveId" clId="{5794A3E0-9238-4A91-8EC0-C5DD51D1CBF7}" dt="2021-02-15T16:08:09.853" v="1449" actId="478"/>
          <ac:picMkLst>
            <pc:docMk/>
            <pc:sldMk cId="1746480066" sldId="593"/>
            <ac:picMk id="16" creationId="{9CF3A806-9A98-4EA2-8259-3554651E3B82}"/>
          </ac:picMkLst>
        </pc:picChg>
        <pc:cxnChg chg="add mod">
          <ac:chgData name="Julian Franquinet" userId="0dc8a18c03300809" providerId="LiveId" clId="{5794A3E0-9238-4A91-8EC0-C5DD51D1CBF7}" dt="2021-02-15T16:08:11.630" v="1451"/>
          <ac:cxnSpMkLst>
            <pc:docMk/>
            <pc:sldMk cId="1746480066" sldId="593"/>
            <ac:cxnSpMk id="10" creationId="{DF01B85A-555A-4485-873C-478E6A7F7575}"/>
          </ac:cxnSpMkLst>
        </pc:cxnChg>
        <pc:cxnChg chg="del">
          <ac:chgData name="Julian Franquinet" userId="0dc8a18c03300809" providerId="LiveId" clId="{5794A3E0-9238-4A91-8EC0-C5DD51D1CBF7}" dt="2021-02-15T16:08:11.221" v="1450" actId="478"/>
          <ac:cxnSpMkLst>
            <pc:docMk/>
            <pc:sldMk cId="1746480066" sldId="593"/>
            <ac:cxnSpMk id="45" creationId="{00000000-0000-0000-0000-000000000000}"/>
          </ac:cxnSpMkLst>
        </pc:cxnChg>
      </pc:sldChg>
      <pc:sldChg chg="addSp delSp modSp add del mod modTransition">
        <pc:chgData name="Julian Franquinet" userId="0dc8a18c03300809" providerId="LiveId" clId="{5794A3E0-9238-4A91-8EC0-C5DD51D1CBF7}" dt="2021-02-16T14:14:41.789" v="2640" actId="47"/>
        <pc:sldMkLst>
          <pc:docMk/>
          <pc:sldMk cId="1482449413" sldId="594"/>
        </pc:sldMkLst>
        <pc:grpChg chg="add del ord">
          <ac:chgData name="Julian Franquinet" userId="0dc8a18c03300809" providerId="LiveId" clId="{5794A3E0-9238-4A91-8EC0-C5DD51D1CBF7}" dt="2021-02-15T15:58:18.439" v="1390" actId="167"/>
          <ac:grpSpMkLst>
            <pc:docMk/>
            <pc:sldMk cId="1482449413" sldId="594"/>
            <ac:grpSpMk id="14" creationId="{ACBE65DB-26AD-49E4-8978-A3D480E1B714}"/>
          </ac:grpSpMkLst>
        </pc:grpChg>
        <pc:picChg chg="add mod">
          <ac:chgData name="Julian Franquinet" userId="0dc8a18c03300809" providerId="LiveId" clId="{5794A3E0-9238-4A91-8EC0-C5DD51D1CBF7}" dt="2021-02-16T14:01:53.004" v="2536" actId="1076"/>
          <ac:picMkLst>
            <pc:docMk/>
            <pc:sldMk cId="1482449413" sldId="594"/>
            <ac:picMk id="3" creationId="{401493D1-3CBA-4D19-B530-208767B0A9D2}"/>
          </ac:picMkLst>
        </pc:picChg>
        <pc:picChg chg="del">
          <ac:chgData name="Julian Franquinet" userId="0dc8a18c03300809" providerId="LiveId" clId="{5794A3E0-9238-4A91-8EC0-C5DD51D1CBF7}" dt="2021-02-15T15:52:25.260" v="1362" actId="478"/>
          <ac:picMkLst>
            <pc:docMk/>
            <pc:sldMk cId="1482449413" sldId="594"/>
            <ac:picMk id="3" creationId="{51A09BD6-52D4-4324-84F4-BD0BB494263D}"/>
          </ac:picMkLst>
        </pc:picChg>
        <pc:picChg chg="add del mod">
          <ac:chgData name="Julian Franquinet" userId="0dc8a18c03300809" providerId="LiveId" clId="{5794A3E0-9238-4A91-8EC0-C5DD51D1CBF7}" dt="2021-02-16T13:56:14.782" v="2479"/>
          <ac:picMkLst>
            <pc:docMk/>
            <pc:sldMk cId="1482449413" sldId="594"/>
            <ac:picMk id="4" creationId="{A0C6CB1C-7A30-4963-9693-4967EE05A775}"/>
          </ac:picMkLst>
        </pc:picChg>
        <pc:picChg chg="del">
          <ac:chgData name="Julian Franquinet" userId="0dc8a18c03300809" providerId="LiveId" clId="{5794A3E0-9238-4A91-8EC0-C5DD51D1CBF7}" dt="2021-02-15T15:52:23.944" v="1361"/>
          <ac:picMkLst>
            <pc:docMk/>
            <pc:sldMk cId="1482449413" sldId="594"/>
            <ac:picMk id="5" creationId="{F40EBA6A-BA3F-4191-B65A-070A37891938}"/>
          </ac:picMkLst>
        </pc:picChg>
        <pc:picChg chg="add mod">
          <ac:chgData name="Julian Franquinet" userId="0dc8a18c03300809" providerId="LiveId" clId="{5794A3E0-9238-4A91-8EC0-C5DD51D1CBF7}" dt="2021-02-16T13:56:14.773" v="2478"/>
          <ac:picMkLst>
            <pc:docMk/>
            <pc:sldMk cId="1482449413" sldId="594"/>
            <ac:picMk id="6" creationId="{86E8F7F7-D4E4-41FC-928D-A42B978B5D73}"/>
          </ac:picMkLst>
        </pc:picChg>
        <pc:picChg chg="add del mod">
          <ac:chgData name="Julian Franquinet" userId="0dc8a18c03300809" providerId="LiveId" clId="{5794A3E0-9238-4A91-8EC0-C5DD51D1CBF7}" dt="2021-02-16T13:54:32.086" v="2469"/>
          <ac:picMkLst>
            <pc:docMk/>
            <pc:sldMk cId="1482449413" sldId="594"/>
            <ac:picMk id="7" creationId="{FA613331-E420-438C-9FB6-32B8E81B4804}"/>
          </ac:picMkLst>
        </pc:picChg>
        <pc:picChg chg="add del mod">
          <ac:chgData name="Julian Franquinet" userId="0dc8a18c03300809" providerId="LiveId" clId="{5794A3E0-9238-4A91-8EC0-C5DD51D1CBF7}" dt="2021-02-16T13:59:12.443" v="2515"/>
          <ac:picMkLst>
            <pc:docMk/>
            <pc:sldMk cId="1482449413" sldId="594"/>
            <ac:picMk id="8" creationId="{AEEC869E-1B21-4531-B6F0-81F1F68F25B9}"/>
          </ac:picMkLst>
        </pc:picChg>
        <pc:picChg chg="add del mod">
          <ac:chgData name="Julian Franquinet" userId="0dc8a18c03300809" providerId="LiveId" clId="{5794A3E0-9238-4A91-8EC0-C5DD51D1CBF7}" dt="2021-02-16T14:00:12.550" v="2522" actId="478"/>
          <ac:picMkLst>
            <pc:docMk/>
            <pc:sldMk cId="1482449413" sldId="594"/>
            <ac:picMk id="9" creationId="{5910BE48-3917-4AE5-81C2-DDBC4C617BF5}"/>
          </ac:picMkLst>
        </pc:picChg>
        <pc:picChg chg="add del mod">
          <ac:chgData name="Julian Franquinet" userId="0dc8a18c03300809" providerId="LiveId" clId="{5794A3E0-9238-4A91-8EC0-C5DD51D1CBF7}" dt="2021-02-16T14:00:01.502" v="2521" actId="478"/>
          <ac:picMkLst>
            <pc:docMk/>
            <pc:sldMk cId="1482449413" sldId="594"/>
            <ac:picMk id="10" creationId="{E71A143E-C083-49F7-8F53-923C214E31F2}"/>
          </ac:picMkLst>
        </pc:picChg>
        <pc:picChg chg="add del mod">
          <ac:chgData name="Julian Franquinet" userId="0dc8a18c03300809" providerId="LiveId" clId="{5794A3E0-9238-4A91-8EC0-C5DD51D1CBF7}" dt="2021-02-16T13:57:02.218" v="2484"/>
          <ac:picMkLst>
            <pc:docMk/>
            <pc:sldMk cId="1482449413" sldId="594"/>
            <ac:picMk id="11" creationId="{DB1D24BF-B6BB-4313-BEE4-08C2D18A57DF}"/>
          </ac:picMkLst>
        </pc:picChg>
        <pc:picChg chg="add mod">
          <ac:chgData name="Julian Franquinet" userId="0dc8a18c03300809" providerId="LiveId" clId="{5794A3E0-9238-4A91-8EC0-C5DD51D1CBF7}" dt="2021-02-15T17:02:29.967" v="1902"/>
          <ac:picMkLst>
            <pc:docMk/>
            <pc:sldMk cId="1482449413" sldId="594"/>
            <ac:picMk id="12" creationId="{B8637493-7470-4105-AB87-B101846EE876}"/>
          </ac:picMkLst>
        </pc:picChg>
        <pc:picChg chg="add del mod">
          <ac:chgData name="Julian Franquinet" userId="0dc8a18c03300809" providerId="LiveId" clId="{5794A3E0-9238-4A91-8EC0-C5DD51D1CBF7}" dt="2021-02-16T13:59:49.168" v="2520"/>
          <ac:picMkLst>
            <pc:docMk/>
            <pc:sldMk cId="1482449413" sldId="594"/>
            <ac:picMk id="13" creationId="{8741CB0E-C35B-4F1D-9FB0-81E3EC823747}"/>
          </ac:picMkLst>
        </pc:picChg>
        <pc:picChg chg="del">
          <ac:chgData name="Julian Franquinet" userId="0dc8a18c03300809" providerId="LiveId" clId="{5794A3E0-9238-4A91-8EC0-C5DD51D1CBF7}" dt="2021-02-15T15:58:20.211" v="1391" actId="478"/>
          <ac:picMkLst>
            <pc:docMk/>
            <pc:sldMk cId="1482449413" sldId="594"/>
            <ac:picMk id="16" creationId="{9CF3A806-9A98-4EA2-8259-3554651E3B82}"/>
          </ac:picMkLst>
        </pc:picChg>
        <pc:picChg chg="del">
          <ac:chgData name="Julian Franquinet" userId="0dc8a18c03300809" providerId="LiveId" clId="{5794A3E0-9238-4A91-8EC0-C5DD51D1CBF7}" dt="2021-02-15T17:02:28.223" v="1901" actId="478"/>
          <ac:picMkLst>
            <pc:docMk/>
            <pc:sldMk cId="1482449413" sldId="594"/>
            <ac:picMk id="18" creationId="{4D81C3F2-D905-43F5-82F5-2C0CB0FC84E3}"/>
          </ac:picMkLst>
        </pc:picChg>
        <pc:picChg chg="add del mod">
          <ac:chgData name="Julian Franquinet" userId="0dc8a18c03300809" providerId="LiveId" clId="{5794A3E0-9238-4A91-8EC0-C5DD51D1CBF7}" dt="2021-02-16T13:57:09.664" v="2489"/>
          <ac:picMkLst>
            <pc:docMk/>
            <pc:sldMk cId="1482449413" sldId="594"/>
            <ac:picMk id="18" creationId="{7CCD9F18-1FD4-4EA5-95D6-F5E26F41F6BD}"/>
          </ac:picMkLst>
        </pc:picChg>
        <pc:picChg chg="add del mod">
          <ac:chgData name="Julian Franquinet" userId="0dc8a18c03300809" providerId="LiveId" clId="{5794A3E0-9238-4A91-8EC0-C5DD51D1CBF7}" dt="2021-02-16T13:57:17.048" v="2494"/>
          <ac:picMkLst>
            <pc:docMk/>
            <pc:sldMk cId="1482449413" sldId="594"/>
            <ac:picMk id="20" creationId="{8DF4850E-3F8F-4CE5-9A73-A4EED511AC8C}"/>
          </ac:picMkLst>
        </pc:picChg>
        <pc:picChg chg="add del mod">
          <ac:chgData name="Julian Franquinet" userId="0dc8a18c03300809" providerId="LiveId" clId="{5794A3E0-9238-4A91-8EC0-C5DD51D1CBF7}" dt="2021-02-16T13:57:37.331" v="2499"/>
          <ac:picMkLst>
            <pc:docMk/>
            <pc:sldMk cId="1482449413" sldId="594"/>
            <ac:picMk id="22" creationId="{73286382-7434-4974-8CC8-5D863FD30740}"/>
          </ac:picMkLst>
        </pc:picChg>
        <pc:picChg chg="add del mod">
          <ac:chgData name="Julian Franquinet" userId="0dc8a18c03300809" providerId="LiveId" clId="{5794A3E0-9238-4A91-8EC0-C5DD51D1CBF7}" dt="2021-02-16T13:57:56.089" v="2504"/>
          <ac:picMkLst>
            <pc:docMk/>
            <pc:sldMk cId="1482449413" sldId="594"/>
            <ac:picMk id="24" creationId="{69C4AF49-6897-4C76-A2C7-AC9EDEEA4BC8}"/>
          </ac:picMkLst>
        </pc:picChg>
        <pc:picChg chg="add mod">
          <ac:chgData name="Julian Franquinet" userId="0dc8a18c03300809" providerId="LiveId" clId="{5794A3E0-9238-4A91-8EC0-C5DD51D1CBF7}" dt="2021-02-16T14:01:53.004" v="2536" actId="1076"/>
          <ac:picMkLst>
            <pc:docMk/>
            <pc:sldMk cId="1482449413" sldId="594"/>
            <ac:picMk id="26" creationId="{FD8C5D3C-4FC5-466C-AF39-436631A4BAA5}"/>
          </ac:picMkLst>
        </pc:picChg>
        <pc:picChg chg="add mod">
          <ac:chgData name="Julian Franquinet" userId="0dc8a18c03300809" providerId="LiveId" clId="{5794A3E0-9238-4A91-8EC0-C5DD51D1CBF7}" dt="2021-02-16T14:01:53.004" v="2536" actId="1076"/>
          <ac:picMkLst>
            <pc:docMk/>
            <pc:sldMk cId="1482449413" sldId="594"/>
            <ac:picMk id="28" creationId="{54ABC880-6E7F-4090-807B-47DCB8F9A394}"/>
          </ac:picMkLst>
        </pc:picChg>
        <pc:picChg chg="add mod">
          <ac:chgData name="Julian Franquinet" userId="0dc8a18c03300809" providerId="LiveId" clId="{5794A3E0-9238-4A91-8EC0-C5DD51D1CBF7}" dt="2021-02-16T14:01:53.004" v="2536" actId="1076"/>
          <ac:picMkLst>
            <pc:docMk/>
            <pc:sldMk cId="1482449413" sldId="594"/>
            <ac:picMk id="30" creationId="{D69F3CFB-C5B8-43F1-9AB7-D3C9A6C6181D}"/>
          </ac:picMkLst>
        </pc:picChg>
        <pc:picChg chg="add del mod">
          <ac:chgData name="Julian Franquinet" userId="0dc8a18c03300809" providerId="LiveId" clId="{5794A3E0-9238-4A91-8EC0-C5DD51D1CBF7}" dt="2021-02-16T14:01:35.170" v="2530"/>
          <ac:picMkLst>
            <pc:docMk/>
            <pc:sldMk cId="1482449413" sldId="594"/>
            <ac:picMk id="31" creationId="{33D95002-8ED5-4A00-97A7-B728D26AAD47}"/>
          </ac:picMkLst>
        </pc:picChg>
        <pc:picChg chg="add del mod">
          <ac:chgData name="Julian Franquinet" userId="0dc8a18c03300809" providerId="LiveId" clId="{5794A3E0-9238-4A91-8EC0-C5DD51D1CBF7}" dt="2021-02-16T14:01:39.758" v="2535"/>
          <ac:picMkLst>
            <pc:docMk/>
            <pc:sldMk cId="1482449413" sldId="594"/>
            <ac:picMk id="33" creationId="{121B2DCF-A945-4743-8881-4C28669F0056}"/>
          </ac:picMkLst>
        </pc:picChg>
        <pc:picChg chg="add mod">
          <ac:chgData name="Julian Franquinet" userId="0dc8a18c03300809" providerId="LiveId" clId="{5794A3E0-9238-4A91-8EC0-C5DD51D1CBF7}" dt="2021-02-16T14:01:53.004" v="2536" actId="1076"/>
          <ac:picMkLst>
            <pc:docMk/>
            <pc:sldMk cId="1482449413" sldId="594"/>
            <ac:picMk id="35" creationId="{C8ED592E-05B5-41B9-A8C6-661993454D28}"/>
          </ac:picMkLst>
        </pc:picChg>
        <pc:cxnChg chg="del">
          <ac:chgData name="Julian Franquinet" userId="0dc8a18c03300809" providerId="LiveId" clId="{5794A3E0-9238-4A91-8EC0-C5DD51D1CBF7}" dt="2021-02-15T15:58:20.973" v="1392" actId="478"/>
          <ac:cxnSpMkLst>
            <pc:docMk/>
            <pc:sldMk cId="1482449413" sldId="594"/>
            <ac:cxnSpMk id="45" creationId="{00000000-0000-0000-0000-000000000000}"/>
          </ac:cxnSpMkLst>
        </pc:cxnChg>
      </pc:sldChg>
      <pc:sldChg chg="addSp delSp modSp add mod modTransition delAnim modAnim">
        <pc:chgData name="Julian Franquinet" userId="0dc8a18c03300809" providerId="LiveId" clId="{5794A3E0-9238-4A91-8EC0-C5DD51D1CBF7}" dt="2021-02-18T11:55:23.847" v="3619"/>
        <pc:sldMkLst>
          <pc:docMk/>
          <pc:sldMk cId="3150069716" sldId="595"/>
        </pc:sldMkLst>
        <pc:graphicFrameChg chg="add del mod">
          <ac:chgData name="Julian Franquinet" userId="0dc8a18c03300809" providerId="LiveId" clId="{5794A3E0-9238-4A91-8EC0-C5DD51D1CBF7}" dt="2021-02-16T09:45:11.617" v="2222" actId="478"/>
          <ac:graphicFrameMkLst>
            <pc:docMk/>
            <pc:sldMk cId="3150069716" sldId="595"/>
            <ac:graphicFrameMk id="5" creationId="{4F097874-2902-4D5C-AD98-4897D3D8F0B7}"/>
          </ac:graphicFrameMkLst>
        </pc:graphicFrameChg>
        <pc:picChg chg="add del mod modCrop">
          <ac:chgData name="Julian Franquinet" userId="0dc8a18c03300809" providerId="LiveId" clId="{5794A3E0-9238-4A91-8EC0-C5DD51D1CBF7}" dt="2021-02-16T10:19:14.359" v="2316" actId="478"/>
          <ac:picMkLst>
            <pc:docMk/>
            <pc:sldMk cId="3150069716" sldId="595"/>
            <ac:picMk id="2" creationId="{D8E9D018-5E3E-4AC9-B966-FC8DC848BC1C}"/>
          </ac:picMkLst>
        </pc:picChg>
        <pc:picChg chg="add mod">
          <ac:chgData name="Julian Franquinet" userId="0dc8a18c03300809" providerId="LiveId" clId="{5794A3E0-9238-4A91-8EC0-C5DD51D1CBF7}" dt="2021-02-16T10:20:20.037" v="2329" actId="1076"/>
          <ac:picMkLst>
            <pc:docMk/>
            <pc:sldMk cId="3150069716" sldId="595"/>
            <ac:picMk id="3" creationId="{9AB0D1FB-6C6E-4F0F-BFE3-17A2DE5E9FBD}"/>
          </ac:picMkLst>
        </pc:picChg>
        <pc:picChg chg="add mod ord modCrop">
          <ac:chgData name="Julian Franquinet" userId="0dc8a18c03300809" providerId="LiveId" clId="{5794A3E0-9238-4A91-8EC0-C5DD51D1CBF7}" dt="2021-02-16T10:20:16.168" v="2328" actId="1076"/>
          <ac:picMkLst>
            <pc:docMk/>
            <pc:sldMk cId="3150069716" sldId="595"/>
            <ac:picMk id="5" creationId="{BCE14B7C-5284-40C8-8800-69E8F91594E6}"/>
          </ac:picMkLst>
        </pc:picChg>
        <pc:picChg chg="add mod">
          <ac:chgData name="Julian Franquinet" userId="0dc8a18c03300809" providerId="LiveId" clId="{5794A3E0-9238-4A91-8EC0-C5DD51D1CBF7}" dt="2021-02-18T11:55:23.831" v="3618"/>
          <ac:picMkLst>
            <pc:docMk/>
            <pc:sldMk cId="3150069716" sldId="595"/>
            <ac:picMk id="6" creationId="{07AC9972-C786-43B5-99DB-D673EDF69E3A}"/>
          </ac:picMkLst>
        </pc:picChg>
        <pc:picChg chg="del">
          <ac:chgData name="Julian Franquinet" userId="0dc8a18c03300809" providerId="LiveId" clId="{5794A3E0-9238-4A91-8EC0-C5DD51D1CBF7}" dt="2021-02-15T15:51:46.673" v="1354"/>
          <ac:picMkLst>
            <pc:docMk/>
            <pc:sldMk cId="3150069716" sldId="595"/>
            <ac:picMk id="13" creationId="{87F90520-62D5-42EF-A12D-5617FA3F73B6}"/>
          </ac:picMkLst>
        </pc:picChg>
        <pc:picChg chg="add mod">
          <ac:chgData name="Julian Franquinet" userId="0dc8a18c03300809" providerId="LiveId" clId="{5794A3E0-9238-4A91-8EC0-C5DD51D1CBF7}" dt="2021-02-16T10:21:08.215" v="2334"/>
          <ac:picMkLst>
            <pc:docMk/>
            <pc:sldMk cId="3150069716" sldId="595"/>
            <ac:picMk id="13" creationId="{A7BDA4C6-AC63-4F23-912C-A2DB9FEF6D57}"/>
          </ac:picMkLst>
        </pc:picChg>
        <pc:picChg chg="add mod">
          <ac:chgData name="Julian Franquinet" userId="0dc8a18c03300809" providerId="LiveId" clId="{5794A3E0-9238-4A91-8EC0-C5DD51D1CBF7}" dt="2021-02-15T17:02:48.581" v="1904"/>
          <ac:picMkLst>
            <pc:docMk/>
            <pc:sldMk cId="3150069716" sldId="595"/>
            <ac:picMk id="14" creationId="{DCEE8144-D57C-4114-A362-7A4C364C2D73}"/>
          </ac:picMkLst>
        </pc:picChg>
        <pc:picChg chg="del">
          <ac:chgData name="Julian Franquinet" userId="0dc8a18c03300809" providerId="LiveId" clId="{5794A3E0-9238-4A91-8EC0-C5DD51D1CBF7}" dt="2021-02-16T10:21:07.925" v="2333" actId="478"/>
          <ac:picMkLst>
            <pc:docMk/>
            <pc:sldMk cId="3150069716" sldId="595"/>
            <ac:picMk id="17" creationId="{CE07CC86-62B0-423C-8EE6-19F4DEC5585F}"/>
          </ac:picMkLst>
        </pc:picChg>
        <pc:picChg chg="del">
          <ac:chgData name="Julian Franquinet" userId="0dc8a18c03300809" providerId="LiveId" clId="{5794A3E0-9238-4A91-8EC0-C5DD51D1CBF7}" dt="2021-02-18T11:55:23.847" v="3619"/>
          <ac:picMkLst>
            <pc:docMk/>
            <pc:sldMk cId="3150069716" sldId="595"/>
            <ac:picMk id="19" creationId="{05B65B50-3ED7-4DE2-9D4B-D641B82808B6}"/>
          </ac:picMkLst>
        </pc:picChg>
        <pc:picChg chg="del">
          <ac:chgData name="Julian Franquinet" userId="0dc8a18c03300809" providerId="LiveId" clId="{5794A3E0-9238-4A91-8EC0-C5DD51D1CBF7}" dt="2021-02-15T17:02:48.015" v="1903" actId="478"/>
          <ac:picMkLst>
            <pc:docMk/>
            <pc:sldMk cId="3150069716" sldId="595"/>
            <ac:picMk id="28" creationId="{BDFB8D4C-0909-4B36-9C1E-2FFF1A09BBDE}"/>
          </ac:picMkLst>
        </pc:picChg>
      </pc:sldChg>
      <pc:sldChg chg="addSp delSp modSp add del mod">
        <pc:chgData name="Julian Franquinet" userId="0dc8a18c03300809" providerId="LiveId" clId="{5794A3E0-9238-4A91-8EC0-C5DD51D1CBF7}" dt="2021-02-15T18:03:45.439" v="2082" actId="47"/>
        <pc:sldMkLst>
          <pc:docMk/>
          <pc:sldMk cId="1573321475" sldId="596"/>
        </pc:sldMkLst>
        <pc:picChg chg="add mod">
          <ac:chgData name="Julian Franquinet" userId="0dc8a18c03300809" providerId="LiveId" clId="{5794A3E0-9238-4A91-8EC0-C5DD51D1CBF7}" dt="2021-02-15T17:28:54.235" v="2014" actId="1076"/>
          <ac:picMkLst>
            <pc:docMk/>
            <pc:sldMk cId="1573321475" sldId="596"/>
            <ac:picMk id="4" creationId="{239825DC-8068-424F-9D7E-BF8D60ABB256}"/>
          </ac:picMkLst>
        </pc:picChg>
        <pc:picChg chg="del">
          <ac:chgData name="Julian Franquinet" userId="0dc8a18c03300809" providerId="LiveId" clId="{5794A3E0-9238-4A91-8EC0-C5DD51D1CBF7}" dt="2021-02-15T17:28:40.648" v="2008" actId="478"/>
          <ac:picMkLst>
            <pc:docMk/>
            <pc:sldMk cId="1573321475" sldId="596"/>
            <ac:picMk id="9" creationId="{1E21E744-102C-4EE3-883E-B953326C6A9A}"/>
          </ac:picMkLst>
        </pc:picChg>
      </pc:sldChg>
      <pc:sldChg chg="addSp delSp modSp add mod modTransition">
        <pc:chgData name="Julian Franquinet" userId="0dc8a18c03300809" providerId="LiveId" clId="{5794A3E0-9238-4A91-8EC0-C5DD51D1CBF7}" dt="2021-02-17T10:32:07.224" v="3491"/>
        <pc:sldMkLst>
          <pc:docMk/>
          <pc:sldMk cId="3674855502" sldId="597"/>
        </pc:sldMkLst>
        <pc:grpChg chg="add mod">
          <ac:chgData name="Julian Franquinet" userId="0dc8a18c03300809" providerId="LiveId" clId="{5794A3E0-9238-4A91-8EC0-C5DD51D1CBF7}" dt="2021-02-16T14:24:32.122" v="2750"/>
          <ac:grpSpMkLst>
            <pc:docMk/>
            <pc:sldMk cId="3674855502" sldId="597"/>
            <ac:grpSpMk id="8" creationId="{712285B5-1B7A-44A6-B771-4091224465C2}"/>
          </ac:grpSpMkLst>
        </pc:grpChg>
        <pc:picChg chg="del">
          <ac:chgData name="Julian Franquinet" userId="0dc8a18c03300809" providerId="LiveId" clId="{5794A3E0-9238-4A91-8EC0-C5DD51D1CBF7}" dt="2021-02-16T14:08:00.934" v="2593" actId="478"/>
          <ac:picMkLst>
            <pc:docMk/>
            <pc:sldMk cId="3674855502" sldId="597"/>
            <ac:picMk id="3" creationId="{A57F0A8A-5CAB-4ED3-8F58-907BC53313F0}"/>
          </ac:picMkLst>
        </pc:picChg>
        <pc:picChg chg="add mod">
          <ac:chgData name="Julian Franquinet" userId="0dc8a18c03300809" providerId="LiveId" clId="{5794A3E0-9238-4A91-8EC0-C5DD51D1CBF7}" dt="2021-02-17T09:32:09.235" v="2809" actId="962"/>
          <ac:picMkLst>
            <pc:docMk/>
            <pc:sldMk cId="3674855502" sldId="597"/>
            <ac:picMk id="3" creationId="{E0C31C16-CED1-4DF6-A1B1-725F3E66BD86}"/>
          </ac:picMkLst>
        </pc:picChg>
        <pc:picChg chg="del">
          <ac:chgData name="Julian Franquinet" userId="0dc8a18c03300809" providerId="LiveId" clId="{5794A3E0-9238-4A91-8EC0-C5DD51D1CBF7}" dt="2021-02-16T14:24:31.864" v="2749" actId="478"/>
          <ac:picMkLst>
            <pc:docMk/>
            <pc:sldMk cId="3674855502" sldId="597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8:01.185" v="2594"/>
          <ac:picMkLst>
            <pc:docMk/>
            <pc:sldMk cId="3674855502" sldId="597"/>
            <ac:picMk id="6" creationId="{F084AFF9-BDE2-4380-B117-740707BAF422}"/>
          </ac:picMkLst>
        </pc:picChg>
        <pc:picChg chg="add mod">
          <ac:chgData name="Julian Franquinet" userId="0dc8a18c03300809" providerId="LiveId" clId="{5794A3E0-9238-4A91-8EC0-C5DD51D1CBF7}" dt="2021-02-16T14:08:01.185" v="2594"/>
          <ac:picMkLst>
            <pc:docMk/>
            <pc:sldMk cId="3674855502" sldId="597"/>
            <ac:picMk id="7" creationId="{124436BC-9ABC-4D03-B4F6-00629359FA00}"/>
          </ac:picMkLst>
        </pc:picChg>
        <pc:picChg chg="mod">
          <ac:chgData name="Julian Franquinet" userId="0dc8a18c03300809" providerId="LiveId" clId="{5794A3E0-9238-4A91-8EC0-C5DD51D1CBF7}" dt="2021-02-16T14:24:32.122" v="2750"/>
          <ac:picMkLst>
            <pc:docMk/>
            <pc:sldMk cId="3674855502" sldId="597"/>
            <ac:picMk id="9" creationId="{04FE4103-166C-41F4-BDF6-5FB0D8008CD6}"/>
          </ac:picMkLst>
        </pc:picChg>
        <pc:picChg chg="mod">
          <ac:chgData name="Julian Franquinet" userId="0dc8a18c03300809" providerId="LiveId" clId="{5794A3E0-9238-4A91-8EC0-C5DD51D1CBF7}" dt="2021-02-16T14:24:32.122" v="2750"/>
          <ac:picMkLst>
            <pc:docMk/>
            <pc:sldMk cId="3674855502" sldId="597"/>
            <ac:picMk id="10" creationId="{0C029421-301D-489A-BF94-A8B728C82C65}"/>
          </ac:picMkLst>
        </pc:picChg>
        <pc:picChg chg="mod">
          <ac:chgData name="Julian Franquinet" userId="0dc8a18c03300809" providerId="LiveId" clId="{5794A3E0-9238-4A91-8EC0-C5DD51D1CBF7}" dt="2021-02-16T14:24:32.122" v="2750"/>
          <ac:picMkLst>
            <pc:docMk/>
            <pc:sldMk cId="3674855502" sldId="597"/>
            <ac:picMk id="11" creationId="{D563EEB8-7B86-4C5B-851C-B281C14089A1}"/>
          </ac:picMkLst>
        </pc:picChg>
        <pc:picChg chg="mod">
          <ac:chgData name="Julian Franquinet" userId="0dc8a18c03300809" providerId="LiveId" clId="{5794A3E0-9238-4A91-8EC0-C5DD51D1CBF7}" dt="2021-02-16T14:24:32.122" v="2750"/>
          <ac:picMkLst>
            <pc:docMk/>
            <pc:sldMk cId="3674855502" sldId="597"/>
            <ac:picMk id="12" creationId="{8D1A3AD0-0971-4626-B12B-136AEF9C8ADB}"/>
          </ac:picMkLst>
        </pc:picChg>
        <pc:picChg chg="mod">
          <ac:chgData name="Julian Franquinet" userId="0dc8a18c03300809" providerId="LiveId" clId="{5794A3E0-9238-4A91-8EC0-C5DD51D1CBF7}" dt="2021-02-16T14:24:32.122" v="2750"/>
          <ac:picMkLst>
            <pc:docMk/>
            <pc:sldMk cId="3674855502" sldId="597"/>
            <ac:picMk id="13" creationId="{6E3CAC7D-28C2-4789-A6B4-767F9652BCD9}"/>
          </ac:picMkLst>
        </pc:picChg>
        <pc:picChg chg="del mod">
          <ac:chgData name="Julian Franquinet" userId="0dc8a18c03300809" providerId="LiveId" clId="{5794A3E0-9238-4A91-8EC0-C5DD51D1CBF7}" dt="2021-02-17T10:22:33.673" v="3451" actId="478"/>
          <ac:picMkLst>
            <pc:docMk/>
            <pc:sldMk cId="3674855502" sldId="597"/>
            <ac:picMk id="14" creationId="{10B3F3F9-74C4-4698-A0B0-03EBD4297BA7}"/>
          </ac:picMkLst>
        </pc:picChg>
        <pc:picChg chg="add mod modCrop">
          <ac:chgData name="Julian Franquinet" userId="0dc8a18c03300809" providerId="LiveId" clId="{5794A3E0-9238-4A91-8EC0-C5DD51D1CBF7}" dt="2021-02-17T10:31:07.022" v="3486" actId="962"/>
          <ac:picMkLst>
            <pc:docMk/>
            <pc:sldMk cId="3674855502" sldId="597"/>
            <ac:picMk id="15" creationId="{F4C4DE2B-20D5-499E-ADF9-D8B63AD7AF67}"/>
          </ac:picMkLst>
        </pc:picChg>
        <pc:picChg chg="del mod">
          <ac:chgData name="Julian Franquinet" userId="0dc8a18c03300809" providerId="LiveId" clId="{5794A3E0-9238-4A91-8EC0-C5DD51D1CBF7}" dt="2021-02-17T09:32:04.319" v="2808"/>
          <ac:picMkLst>
            <pc:docMk/>
            <pc:sldMk cId="3674855502" sldId="597"/>
            <ac:picMk id="21" creationId="{C8542E57-7FCB-4041-8ACC-23F2F3F68B48}"/>
          </ac:picMkLst>
        </pc:picChg>
      </pc:sldChg>
      <pc:sldChg chg="addSp delSp modSp add mod ord">
        <pc:chgData name="Julian Franquinet" userId="0dc8a18c03300809" providerId="LiveId" clId="{5794A3E0-9238-4A91-8EC0-C5DD51D1CBF7}" dt="2021-02-17T10:31:41.111" v="3487" actId="962"/>
        <pc:sldMkLst>
          <pc:docMk/>
          <pc:sldMk cId="1285636726" sldId="598"/>
        </pc:sldMkLst>
        <pc:grpChg chg="add mod">
          <ac:chgData name="Julian Franquinet" userId="0dc8a18c03300809" providerId="LiveId" clId="{5794A3E0-9238-4A91-8EC0-C5DD51D1CBF7}" dt="2021-02-16T14:24:35.934" v="2752"/>
          <ac:grpSpMkLst>
            <pc:docMk/>
            <pc:sldMk cId="1285636726" sldId="598"/>
            <ac:grpSpMk id="8" creationId="{0CC7B627-BF4A-4E4A-8D42-4CF610F034CA}"/>
          </ac:grpSpMkLst>
        </pc:grpChg>
        <pc:picChg chg="add mod">
          <ac:chgData name="Julian Franquinet" userId="0dc8a18c03300809" providerId="LiveId" clId="{5794A3E0-9238-4A91-8EC0-C5DD51D1CBF7}" dt="2021-02-17T09:32:31.912" v="2816" actId="962"/>
          <ac:picMkLst>
            <pc:docMk/>
            <pc:sldMk cId="1285636726" sldId="598"/>
            <ac:picMk id="3" creationId="{6555960D-3B22-4E44-B506-3095C3D1186C}"/>
          </ac:picMkLst>
        </pc:picChg>
        <pc:picChg chg="del">
          <ac:chgData name="Julian Franquinet" userId="0dc8a18c03300809" providerId="LiveId" clId="{5794A3E0-9238-4A91-8EC0-C5DD51D1CBF7}" dt="2021-02-16T14:08:04.350" v="2595" actId="478"/>
          <ac:picMkLst>
            <pc:docMk/>
            <pc:sldMk cId="1285636726" sldId="598"/>
            <ac:picMk id="3" creationId="{A57F0A8A-5CAB-4ED3-8F58-907BC53313F0}"/>
          </ac:picMkLst>
        </pc:picChg>
        <pc:picChg chg="del">
          <ac:chgData name="Julian Franquinet" userId="0dc8a18c03300809" providerId="LiveId" clId="{5794A3E0-9238-4A91-8EC0-C5DD51D1CBF7}" dt="2021-02-16T14:24:35.720" v="2751" actId="478"/>
          <ac:picMkLst>
            <pc:docMk/>
            <pc:sldMk cId="1285636726" sldId="598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8:04.612" v="2596"/>
          <ac:picMkLst>
            <pc:docMk/>
            <pc:sldMk cId="1285636726" sldId="598"/>
            <ac:picMk id="6" creationId="{72E295AF-5667-42F8-97FF-A0D2AC78BC4A}"/>
          </ac:picMkLst>
        </pc:picChg>
        <pc:picChg chg="add mod">
          <ac:chgData name="Julian Franquinet" userId="0dc8a18c03300809" providerId="LiveId" clId="{5794A3E0-9238-4A91-8EC0-C5DD51D1CBF7}" dt="2021-02-16T14:08:04.612" v="2596"/>
          <ac:picMkLst>
            <pc:docMk/>
            <pc:sldMk cId="1285636726" sldId="598"/>
            <ac:picMk id="7" creationId="{A2709B3F-7D68-4C0E-9F2D-B4ABD2DBF28C}"/>
          </ac:picMkLst>
        </pc:picChg>
        <pc:picChg chg="mod">
          <ac:chgData name="Julian Franquinet" userId="0dc8a18c03300809" providerId="LiveId" clId="{5794A3E0-9238-4A91-8EC0-C5DD51D1CBF7}" dt="2021-02-16T14:24:35.934" v="2752"/>
          <ac:picMkLst>
            <pc:docMk/>
            <pc:sldMk cId="1285636726" sldId="598"/>
            <ac:picMk id="9" creationId="{F77AF4C7-2CDC-4C00-BBC1-80D4806CA9BA}"/>
          </ac:picMkLst>
        </pc:picChg>
        <pc:picChg chg="mod">
          <ac:chgData name="Julian Franquinet" userId="0dc8a18c03300809" providerId="LiveId" clId="{5794A3E0-9238-4A91-8EC0-C5DD51D1CBF7}" dt="2021-02-16T14:24:35.934" v="2752"/>
          <ac:picMkLst>
            <pc:docMk/>
            <pc:sldMk cId="1285636726" sldId="598"/>
            <ac:picMk id="10" creationId="{7CE4B885-88FA-4C24-B076-E243CBE87FF4}"/>
          </ac:picMkLst>
        </pc:picChg>
        <pc:picChg chg="mod">
          <ac:chgData name="Julian Franquinet" userId="0dc8a18c03300809" providerId="LiveId" clId="{5794A3E0-9238-4A91-8EC0-C5DD51D1CBF7}" dt="2021-02-16T14:24:35.934" v="2752"/>
          <ac:picMkLst>
            <pc:docMk/>
            <pc:sldMk cId="1285636726" sldId="598"/>
            <ac:picMk id="11" creationId="{08923DD3-BFF9-4CF3-B79E-99F5885AEE31}"/>
          </ac:picMkLst>
        </pc:picChg>
        <pc:picChg chg="mod">
          <ac:chgData name="Julian Franquinet" userId="0dc8a18c03300809" providerId="LiveId" clId="{5794A3E0-9238-4A91-8EC0-C5DD51D1CBF7}" dt="2021-02-16T14:24:35.934" v="2752"/>
          <ac:picMkLst>
            <pc:docMk/>
            <pc:sldMk cId="1285636726" sldId="598"/>
            <ac:picMk id="12" creationId="{83489384-D439-45BC-B60C-94C451554910}"/>
          </ac:picMkLst>
        </pc:picChg>
        <pc:picChg chg="mod">
          <ac:chgData name="Julian Franquinet" userId="0dc8a18c03300809" providerId="LiveId" clId="{5794A3E0-9238-4A91-8EC0-C5DD51D1CBF7}" dt="2021-02-16T14:24:35.934" v="2752"/>
          <ac:picMkLst>
            <pc:docMk/>
            <pc:sldMk cId="1285636726" sldId="598"/>
            <ac:picMk id="13" creationId="{0BBC313D-932A-40B0-B82B-AB1983A36A06}"/>
          </ac:picMkLst>
        </pc:picChg>
        <pc:picChg chg="del mod modVis modCrop">
          <ac:chgData name="Julian Franquinet" userId="0dc8a18c03300809" providerId="LiveId" clId="{5794A3E0-9238-4A91-8EC0-C5DD51D1CBF7}" dt="2021-02-17T10:23:15.383" v="3462" actId="478"/>
          <ac:picMkLst>
            <pc:docMk/>
            <pc:sldMk cId="1285636726" sldId="598"/>
            <ac:picMk id="14" creationId="{10B3F3F9-74C4-4698-A0B0-03EBD4297BA7}"/>
          </ac:picMkLst>
        </pc:picChg>
        <pc:picChg chg="add del mod">
          <ac:chgData name="Julian Franquinet" userId="0dc8a18c03300809" providerId="LiveId" clId="{5794A3E0-9238-4A91-8EC0-C5DD51D1CBF7}" dt="2021-02-17T10:23:14.361" v="3461"/>
          <ac:picMkLst>
            <pc:docMk/>
            <pc:sldMk cId="1285636726" sldId="598"/>
            <ac:picMk id="15" creationId="{016CC0DD-530C-47A4-838F-C498FEE8DC0A}"/>
          </ac:picMkLst>
        </pc:picChg>
        <pc:picChg chg="add mod modCrop">
          <ac:chgData name="Julian Franquinet" userId="0dc8a18c03300809" providerId="LiveId" clId="{5794A3E0-9238-4A91-8EC0-C5DD51D1CBF7}" dt="2021-02-17T10:31:41.111" v="3487" actId="962"/>
          <ac:picMkLst>
            <pc:docMk/>
            <pc:sldMk cId="1285636726" sldId="598"/>
            <ac:picMk id="16" creationId="{E54EA748-92C5-49FB-92D5-3A703DAF5E8D}"/>
          </ac:picMkLst>
        </pc:picChg>
        <pc:picChg chg="del">
          <ac:chgData name="Julian Franquinet" userId="0dc8a18c03300809" providerId="LiveId" clId="{5794A3E0-9238-4A91-8EC0-C5DD51D1CBF7}" dt="2021-02-17T09:32:19.865" v="2815"/>
          <ac:picMkLst>
            <pc:docMk/>
            <pc:sldMk cId="1285636726" sldId="598"/>
            <ac:picMk id="21" creationId="{C8542E57-7FCB-4041-8ACC-23F2F3F68B48}"/>
          </ac:picMkLst>
        </pc:picChg>
      </pc:sldChg>
      <pc:sldChg chg="addSp delSp modSp add mod modTransition">
        <pc:chgData name="Julian Franquinet" userId="0dc8a18c03300809" providerId="LiveId" clId="{5794A3E0-9238-4A91-8EC0-C5DD51D1CBF7}" dt="2021-02-17T10:32:13.262" v="3492"/>
        <pc:sldMkLst>
          <pc:docMk/>
          <pc:sldMk cId="3686934451" sldId="599"/>
        </pc:sldMkLst>
        <pc:grpChg chg="add mod">
          <ac:chgData name="Julian Franquinet" userId="0dc8a18c03300809" providerId="LiveId" clId="{5794A3E0-9238-4A91-8EC0-C5DD51D1CBF7}" dt="2021-02-16T14:24:29.199" v="2748"/>
          <ac:grpSpMkLst>
            <pc:docMk/>
            <pc:sldMk cId="3686934451" sldId="599"/>
            <ac:grpSpMk id="8" creationId="{F9B118AD-DF7F-477C-89C5-BA91892DDAC0}"/>
          </ac:grpSpMkLst>
        </pc:grpChg>
        <pc:picChg chg="add mod">
          <ac:chgData name="Julian Franquinet" userId="0dc8a18c03300809" providerId="LiveId" clId="{5794A3E0-9238-4A91-8EC0-C5DD51D1CBF7}" dt="2021-02-17T09:31:52.891" v="2802" actId="962"/>
          <ac:picMkLst>
            <pc:docMk/>
            <pc:sldMk cId="3686934451" sldId="599"/>
            <ac:picMk id="3" creationId="{0DDE2854-4C86-4701-B13C-9BF8649A091A}"/>
          </ac:picMkLst>
        </pc:picChg>
        <pc:picChg chg="del">
          <ac:chgData name="Julian Franquinet" userId="0dc8a18c03300809" providerId="LiveId" clId="{5794A3E0-9238-4A91-8EC0-C5DD51D1CBF7}" dt="2021-02-16T14:07:58.063" v="2591" actId="478"/>
          <ac:picMkLst>
            <pc:docMk/>
            <pc:sldMk cId="3686934451" sldId="599"/>
            <ac:picMk id="3" creationId="{A57F0A8A-5CAB-4ED3-8F58-907BC53313F0}"/>
          </ac:picMkLst>
        </pc:picChg>
        <pc:picChg chg="add del mod">
          <ac:chgData name="Julian Franquinet" userId="0dc8a18c03300809" providerId="LiveId" clId="{5794A3E0-9238-4A91-8EC0-C5DD51D1CBF7}" dt="2021-02-17T10:21:38.703" v="3443" actId="478"/>
          <ac:picMkLst>
            <pc:docMk/>
            <pc:sldMk cId="3686934451" sldId="599"/>
            <ac:picMk id="5" creationId="{60E3483F-EE50-41AF-977B-59E8C1BA8B00}"/>
          </ac:picMkLst>
        </pc:picChg>
        <pc:picChg chg="del">
          <ac:chgData name="Julian Franquinet" userId="0dc8a18c03300809" providerId="LiveId" clId="{5794A3E0-9238-4A91-8EC0-C5DD51D1CBF7}" dt="2021-02-16T14:24:28.968" v="2747" actId="478"/>
          <ac:picMkLst>
            <pc:docMk/>
            <pc:sldMk cId="3686934451" sldId="599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7:58.303" v="2592"/>
          <ac:picMkLst>
            <pc:docMk/>
            <pc:sldMk cId="3686934451" sldId="599"/>
            <ac:picMk id="6" creationId="{48F6AC07-AC4A-40DF-A13A-105E13913D65}"/>
          </ac:picMkLst>
        </pc:picChg>
        <pc:picChg chg="add mod">
          <ac:chgData name="Julian Franquinet" userId="0dc8a18c03300809" providerId="LiveId" clId="{5794A3E0-9238-4A91-8EC0-C5DD51D1CBF7}" dt="2021-02-16T14:07:58.303" v="2592"/>
          <ac:picMkLst>
            <pc:docMk/>
            <pc:sldMk cId="3686934451" sldId="599"/>
            <ac:picMk id="7" creationId="{FF885D79-4F43-4AC5-837B-3F12FA323BC2}"/>
          </ac:picMkLst>
        </pc:picChg>
        <pc:picChg chg="mod">
          <ac:chgData name="Julian Franquinet" userId="0dc8a18c03300809" providerId="LiveId" clId="{5794A3E0-9238-4A91-8EC0-C5DD51D1CBF7}" dt="2021-02-16T14:24:29.199" v="2748"/>
          <ac:picMkLst>
            <pc:docMk/>
            <pc:sldMk cId="3686934451" sldId="599"/>
            <ac:picMk id="9" creationId="{D96B0BE2-4A22-4FB0-B16F-6E97FBEB2A95}"/>
          </ac:picMkLst>
        </pc:picChg>
        <pc:picChg chg="mod">
          <ac:chgData name="Julian Franquinet" userId="0dc8a18c03300809" providerId="LiveId" clId="{5794A3E0-9238-4A91-8EC0-C5DD51D1CBF7}" dt="2021-02-16T14:24:29.199" v="2748"/>
          <ac:picMkLst>
            <pc:docMk/>
            <pc:sldMk cId="3686934451" sldId="599"/>
            <ac:picMk id="10" creationId="{C888598A-35EB-4025-8A4E-DBF803BD4B6F}"/>
          </ac:picMkLst>
        </pc:picChg>
        <pc:picChg chg="mod">
          <ac:chgData name="Julian Franquinet" userId="0dc8a18c03300809" providerId="LiveId" clId="{5794A3E0-9238-4A91-8EC0-C5DD51D1CBF7}" dt="2021-02-16T14:24:29.199" v="2748"/>
          <ac:picMkLst>
            <pc:docMk/>
            <pc:sldMk cId="3686934451" sldId="599"/>
            <ac:picMk id="11" creationId="{EE0948DB-C27E-4668-A6A8-2169F2CB237A}"/>
          </ac:picMkLst>
        </pc:picChg>
        <pc:picChg chg="mod">
          <ac:chgData name="Julian Franquinet" userId="0dc8a18c03300809" providerId="LiveId" clId="{5794A3E0-9238-4A91-8EC0-C5DD51D1CBF7}" dt="2021-02-16T14:24:29.199" v="2748"/>
          <ac:picMkLst>
            <pc:docMk/>
            <pc:sldMk cId="3686934451" sldId="599"/>
            <ac:picMk id="12" creationId="{98B33D0F-00B7-4EE0-8CBD-CDC56A8A95EB}"/>
          </ac:picMkLst>
        </pc:picChg>
        <pc:picChg chg="mod">
          <ac:chgData name="Julian Franquinet" userId="0dc8a18c03300809" providerId="LiveId" clId="{5794A3E0-9238-4A91-8EC0-C5DD51D1CBF7}" dt="2021-02-16T14:24:29.199" v="2748"/>
          <ac:picMkLst>
            <pc:docMk/>
            <pc:sldMk cId="3686934451" sldId="599"/>
            <ac:picMk id="13" creationId="{7B2E6C90-4304-4741-9FBB-4172EF83385A}"/>
          </ac:picMkLst>
        </pc:picChg>
        <pc:picChg chg="del mod modCrop">
          <ac:chgData name="Julian Franquinet" userId="0dc8a18c03300809" providerId="LiveId" clId="{5794A3E0-9238-4A91-8EC0-C5DD51D1CBF7}" dt="2021-02-17T10:21:31.047" v="3440" actId="478"/>
          <ac:picMkLst>
            <pc:docMk/>
            <pc:sldMk cId="3686934451" sldId="599"/>
            <ac:picMk id="14" creationId="{10B3F3F9-74C4-4698-A0B0-03EBD4297BA7}"/>
          </ac:picMkLst>
        </pc:picChg>
        <pc:picChg chg="add mod modCrop">
          <ac:chgData name="Julian Franquinet" userId="0dc8a18c03300809" providerId="LiveId" clId="{5794A3E0-9238-4A91-8EC0-C5DD51D1CBF7}" dt="2021-02-17T10:30:50.904" v="3485" actId="962"/>
          <ac:picMkLst>
            <pc:docMk/>
            <pc:sldMk cId="3686934451" sldId="599"/>
            <ac:picMk id="16" creationId="{4FA999FB-B7B7-4F82-912D-25C359AA59BE}"/>
          </ac:picMkLst>
        </pc:picChg>
        <pc:picChg chg="del">
          <ac:chgData name="Julian Franquinet" userId="0dc8a18c03300809" providerId="LiveId" clId="{5794A3E0-9238-4A91-8EC0-C5DD51D1CBF7}" dt="2021-02-17T09:31:46.468" v="2801"/>
          <ac:picMkLst>
            <pc:docMk/>
            <pc:sldMk cId="3686934451" sldId="599"/>
            <ac:picMk id="23" creationId="{848BEEDF-F420-4558-9DEE-3B9E66020492}"/>
          </ac:picMkLst>
        </pc:picChg>
      </pc:sldChg>
      <pc:sldChg chg="addSp delSp modSp add mod">
        <pc:chgData name="Julian Franquinet" userId="0dc8a18c03300809" providerId="LiveId" clId="{5794A3E0-9238-4A91-8EC0-C5DD51D1CBF7}" dt="2021-02-17T10:40:48.455" v="3565" actId="14100"/>
        <pc:sldMkLst>
          <pc:docMk/>
          <pc:sldMk cId="1365230728" sldId="600"/>
        </pc:sldMkLst>
        <pc:grpChg chg="add mod">
          <ac:chgData name="Julian Franquinet" userId="0dc8a18c03300809" providerId="LiveId" clId="{5794A3E0-9238-4A91-8EC0-C5DD51D1CBF7}" dt="2021-02-16T14:24:38.886" v="2754"/>
          <ac:grpSpMkLst>
            <pc:docMk/>
            <pc:sldMk cId="1365230728" sldId="600"/>
            <ac:grpSpMk id="8" creationId="{4AC3BB33-E52F-4C0E-9B95-717411B61BA5}"/>
          </ac:grpSpMkLst>
        </pc:grpChg>
        <pc:picChg chg="del">
          <ac:chgData name="Julian Franquinet" userId="0dc8a18c03300809" providerId="LiveId" clId="{5794A3E0-9238-4A91-8EC0-C5DD51D1CBF7}" dt="2021-02-16T14:08:12.021" v="2597" actId="478"/>
          <ac:picMkLst>
            <pc:docMk/>
            <pc:sldMk cId="1365230728" sldId="600"/>
            <ac:picMk id="3" creationId="{A57F0A8A-5CAB-4ED3-8F58-907BC53313F0}"/>
          </ac:picMkLst>
        </pc:picChg>
        <pc:picChg chg="add del mod">
          <ac:chgData name="Julian Franquinet" userId="0dc8a18c03300809" providerId="LiveId" clId="{5794A3E0-9238-4A91-8EC0-C5DD51D1CBF7}" dt="2021-02-15T18:22:52.514" v="2108"/>
          <ac:picMkLst>
            <pc:docMk/>
            <pc:sldMk cId="1365230728" sldId="600"/>
            <ac:picMk id="4" creationId="{B8985CA8-DE19-41C6-A088-92279AD0350D}"/>
          </ac:picMkLst>
        </pc:picChg>
        <pc:picChg chg="del">
          <ac:chgData name="Julian Franquinet" userId="0dc8a18c03300809" providerId="LiveId" clId="{5794A3E0-9238-4A91-8EC0-C5DD51D1CBF7}" dt="2021-02-16T14:24:38.632" v="2753" actId="478"/>
          <ac:picMkLst>
            <pc:docMk/>
            <pc:sldMk cId="1365230728" sldId="600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8:12.276" v="2598"/>
          <ac:picMkLst>
            <pc:docMk/>
            <pc:sldMk cId="1365230728" sldId="600"/>
            <ac:picMk id="6" creationId="{F086AC0F-2A17-4DB5-A36A-9F136A714120}"/>
          </ac:picMkLst>
        </pc:picChg>
        <pc:picChg chg="add mod">
          <ac:chgData name="Julian Franquinet" userId="0dc8a18c03300809" providerId="LiveId" clId="{5794A3E0-9238-4A91-8EC0-C5DD51D1CBF7}" dt="2021-02-16T14:08:12.276" v="2598"/>
          <ac:picMkLst>
            <pc:docMk/>
            <pc:sldMk cId="1365230728" sldId="600"/>
            <ac:picMk id="7" creationId="{0E317AF0-6D77-45BE-A24C-130B6AD85329}"/>
          </ac:picMkLst>
        </pc:picChg>
        <pc:picChg chg="add del mod">
          <ac:chgData name="Julian Franquinet" userId="0dc8a18c03300809" providerId="LiveId" clId="{5794A3E0-9238-4A91-8EC0-C5DD51D1CBF7}" dt="2021-02-15T18:23:00.158" v="2114"/>
          <ac:picMkLst>
            <pc:docMk/>
            <pc:sldMk cId="1365230728" sldId="600"/>
            <ac:picMk id="7" creationId="{81E05A2C-4FC2-4F3F-A1A4-60CC0D7A9203}"/>
          </ac:picMkLst>
        </pc:picChg>
        <pc:picChg chg="add mod">
          <ac:chgData name="Julian Franquinet" userId="0dc8a18c03300809" providerId="LiveId" clId="{5794A3E0-9238-4A91-8EC0-C5DD51D1CBF7}" dt="2021-02-15T18:23:17.679" v="2115" actId="962"/>
          <ac:picMkLst>
            <pc:docMk/>
            <pc:sldMk cId="1365230728" sldId="600"/>
            <ac:picMk id="9" creationId="{E16DBF35-D4FB-4475-A39C-035BB5947742}"/>
          </ac:picMkLst>
        </pc:picChg>
        <pc:picChg chg="mod">
          <ac:chgData name="Julian Franquinet" userId="0dc8a18c03300809" providerId="LiveId" clId="{5794A3E0-9238-4A91-8EC0-C5DD51D1CBF7}" dt="2021-02-16T14:24:38.886" v="2754"/>
          <ac:picMkLst>
            <pc:docMk/>
            <pc:sldMk cId="1365230728" sldId="600"/>
            <ac:picMk id="10" creationId="{23CB4C82-EB68-49DB-86C6-0CE0FF19B89B}"/>
          </ac:picMkLst>
        </pc:picChg>
        <pc:picChg chg="mod">
          <ac:chgData name="Julian Franquinet" userId="0dc8a18c03300809" providerId="LiveId" clId="{5794A3E0-9238-4A91-8EC0-C5DD51D1CBF7}" dt="2021-02-16T14:24:38.886" v="2754"/>
          <ac:picMkLst>
            <pc:docMk/>
            <pc:sldMk cId="1365230728" sldId="600"/>
            <ac:picMk id="11" creationId="{A209CB74-61B9-46F9-A8FD-A7B75981FA1A}"/>
          </ac:picMkLst>
        </pc:picChg>
        <pc:picChg chg="mod">
          <ac:chgData name="Julian Franquinet" userId="0dc8a18c03300809" providerId="LiveId" clId="{5794A3E0-9238-4A91-8EC0-C5DD51D1CBF7}" dt="2021-02-16T14:24:38.886" v="2754"/>
          <ac:picMkLst>
            <pc:docMk/>
            <pc:sldMk cId="1365230728" sldId="600"/>
            <ac:picMk id="12" creationId="{4F54C528-F6A0-41A1-B01D-B4D304AFFC01}"/>
          </ac:picMkLst>
        </pc:picChg>
        <pc:picChg chg="mod">
          <ac:chgData name="Julian Franquinet" userId="0dc8a18c03300809" providerId="LiveId" clId="{5794A3E0-9238-4A91-8EC0-C5DD51D1CBF7}" dt="2021-02-16T14:24:38.886" v="2754"/>
          <ac:picMkLst>
            <pc:docMk/>
            <pc:sldMk cId="1365230728" sldId="600"/>
            <ac:picMk id="13" creationId="{9D65FF6D-19FA-496C-8063-C8FAD7289084}"/>
          </ac:picMkLst>
        </pc:picChg>
        <pc:picChg chg="del mod modCrop">
          <ac:chgData name="Julian Franquinet" userId="0dc8a18c03300809" providerId="LiveId" clId="{5794A3E0-9238-4A91-8EC0-C5DD51D1CBF7}" dt="2021-02-17T10:23:54.679" v="3470" actId="478"/>
          <ac:picMkLst>
            <pc:docMk/>
            <pc:sldMk cId="1365230728" sldId="600"/>
            <ac:picMk id="14" creationId="{10B3F3F9-74C4-4698-A0B0-03EBD4297BA7}"/>
          </ac:picMkLst>
        </pc:picChg>
        <pc:picChg chg="mod">
          <ac:chgData name="Julian Franquinet" userId="0dc8a18c03300809" providerId="LiveId" clId="{5794A3E0-9238-4A91-8EC0-C5DD51D1CBF7}" dt="2021-02-16T14:24:38.886" v="2754"/>
          <ac:picMkLst>
            <pc:docMk/>
            <pc:sldMk cId="1365230728" sldId="600"/>
            <ac:picMk id="15" creationId="{48FE252D-AF06-4E59-8BCA-475232D59A21}"/>
          </ac:picMkLst>
        </pc:picChg>
        <pc:picChg chg="add mod modCrop">
          <ac:chgData name="Julian Franquinet" userId="0dc8a18c03300809" providerId="LiveId" clId="{5794A3E0-9238-4A91-8EC0-C5DD51D1CBF7}" dt="2021-02-17T10:40:48.455" v="3565" actId="14100"/>
          <ac:picMkLst>
            <pc:docMk/>
            <pc:sldMk cId="1365230728" sldId="600"/>
            <ac:picMk id="16" creationId="{D3D06760-C0DA-44F7-93E6-42D6FAD8366F}"/>
          </ac:picMkLst>
        </pc:picChg>
        <pc:picChg chg="del">
          <ac:chgData name="Julian Franquinet" userId="0dc8a18c03300809" providerId="LiveId" clId="{5794A3E0-9238-4A91-8EC0-C5DD51D1CBF7}" dt="2021-02-15T18:22:44.167" v="2102"/>
          <ac:picMkLst>
            <pc:docMk/>
            <pc:sldMk cId="1365230728" sldId="600"/>
            <ac:picMk id="21" creationId="{C8542E57-7FCB-4041-8ACC-23F2F3F68B48}"/>
          </ac:picMkLst>
        </pc:picChg>
      </pc:sldChg>
      <pc:sldChg chg="addSp delSp modSp add mod">
        <pc:chgData name="Julian Franquinet" userId="0dc8a18c03300809" providerId="LiveId" clId="{5794A3E0-9238-4A91-8EC0-C5DD51D1CBF7}" dt="2021-02-17T10:34:42.464" v="3502" actId="732"/>
        <pc:sldMkLst>
          <pc:docMk/>
          <pc:sldMk cId="101243916" sldId="601"/>
        </pc:sldMkLst>
        <pc:grpChg chg="add mod">
          <ac:chgData name="Julian Franquinet" userId="0dc8a18c03300809" providerId="LiveId" clId="{5794A3E0-9238-4A91-8EC0-C5DD51D1CBF7}" dt="2021-02-16T14:14:37.122" v="2639"/>
          <ac:grpSpMkLst>
            <pc:docMk/>
            <pc:sldMk cId="101243916" sldId="601"/>
            <ac:grpSpMk id="10" creationId="{D38D37A8-C218-4083-825D-7BFD4C03C7E7}"/>
          </ac:grpSpMkLst>
        </pc:grpChg>
        <pc:grpChg chg="add mod">
          <ac:chgData name="Julian Franquinet" userId="0dc8a18c03300809" providerId="LiveId" clId="{5794A3E0-9238-4A91-8EC0-C5DD51D1CBF7}" dt="2021-02-16T14:24:44.925" v="2758"/>
          <ac:grpSpMkLst>
            <pc:docMk/>
            <pc:sldMk cId="101243916" sldId="601"/>
            <ac:grpSpMk id="14" creationId="{C9624195-EBCA-44C8-8FD3-9BFB3A88F8FB}"/>
          </ac:grpSpMkLst>
        </pc:grpChg>
        <pc:picChg chg="del">
          <ac:chgData name="Julian Franquinet" userId="0dc8a18c03300809" providerId="LiveId" clId="{5794A3E0-9238-4A91-8EC0-C5DD51D1CBF7}" dt="2021-02-16T14:08:35.198" v="2606" actId="478"/>
          <ac:picMkLst>
            <pc:docMk/>
            <pc:sldMk cId="101243916" sldId="601"/>
            <ac:picMk id="3" creationId="{A57F0A8A-5CAB-4ED3-8F58-907BC53313F0}"/>
          </ac:picMkLst>
        </pc:picChg>
        <pc:picChg chg="add del mod">
          <ac:chgData name="Julian Franquinet" userId="0dc8a18c03300809" providerId="LiveId" clId="{5794A3E0-9238-4A91-8EC0-C5DD51D1CBF7}" dt="2021-02-16T10:07:03.579" v="2240"/>
          <ac:picMkLst>
            <pc:docMk/>
            <pc:sldMk cId="101243916" sldId="601"/>
            <ac:picMk id="4" creationId="{D41A9229-0785-445F-9C9A-ADC11E6AF8CE}"/>
          </ac:picMkLst>
        </pc:picChg>
        <pc:picChg chg="del">
          <ac:chgData name="Julian Franquinet" userId="0dc8a18c03300809" providerId="LiveId" clId="{5794A3E0-9238-4A91-8EC0-C5DD51D1CBF7}" dt="2021-02-16T14:24:44.759" v="2757" actId="478"/>
          <ac:picMkLst>
            <pc:docMk/>
            <pc:sldMk cId="101243916" sldId="601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0:07:17.232" v="2241" actId="962"/>
          <ac:picMkLst>
            <pc:docMk/>
            <pc:sldMk cId="101243916" sldId="601"/>
            <ac:picMk id="6" creationId="{6CD0EBD7-40FF-4431-AE57-7209DAEC5D0A}"/>
          </ac:picMkLst>
        </pc:picChg>
        <pc:picChg chg="add mod">
          <ac:chgData name="Julian Franquinet" userId="0dc8a18c03300809" providerId="LiveId" clId="{5794A3E0-9238-4A91-8EC0-C5DD51D1CBF7}" dt="2021-02-16T14:08:35.356" v="2607"/>
          <ac:picMkLst>
            <pc:docMk/>
            <pc:sldMk cId="101243916" sldId="601"/>
            <ac:picMk id="7" creationId="{F38D569C-DE9E-49F1-BCCE-3B3EA1BF2F4A}"/>
          </ac:picMkLst>
        </pc:picChg>
        <pc:picChg chg="add del mod">
          <ac:chgData name="Julian Franquinet" userId="0dc8a18c03300809" providerId="LiveId" clId="{5794A3E0-9238-4A91-8EC0-C5DD51D1CBF7}" dt="2021-02-17T10:25:20.319" v="3481" actId="478"/>
          <ac:picMkLst>
            <pc:docMk/>
            <pc:sldMk cId="101243916" sldId="601"/>
            <ac:picMk id="8" creationId="{4D84F9F7-B1D4-4FE6-96E5-3E9F190EB631}"/>
          </ac:picMkLst>
        </pc:picChg>
        <pc:picChg chg="add mod">
          <ac:chgData name="Julian Franquinet" userId="0dc8a18c03300809" providerId="LiveId" clId="{5794A3E0-9238-4A91-8EC0-C5DD51D1CBF7}" dt="2021-02-16T14:08:35.356" v="2607"/>
          <ac:picMkLst>
            <pc:docMk/>
            <pc:sldMk cId="101243916" sldId="601"/>
            <ac:picMk id="9" creationId="{1D459AC3-BE84-40E4-924E-0CA8DCE916B9}"/>
          </ac:picMkLst>
        </pc:picChg>
        <pc:picChg chg="del">
          <ac:chgData name="Julian Franquinet" userId="0dc8a18c03300809" providerId="LiveId" clId="{5794A3E0-9238-4A91-8EC0-C5DD51D1CBF7}" dt="2021-02-15T18:38:32.774" v="2138"/>
          <ac:picMkLst>
            <pc:docMk/>
            <pc:sldMk cId="101243916" sldId="601"/>
            <ac:picMk id="9" creationId="{E16DBF35-D4FB-4475-A39C-035BB5947742}"/>
          </ac:picMkLst>
        </pc:picChg>
        <pc:picChg chg="mod">
          <ac:chgData name="Julian Franquinet" userId="0dc8a18c03300809" providerId="LiveId" clId="{5794A3E0-9238-4A91-8EC0-C5DD51D1CBF7}" dt="2021-02-16T14:14:37.122" v="2639"/>
          <ac:picMkLst>
            <pc:docMk/>
            <pc:sldMk cId="101243916" sldId="601"/>
            <ac:picMk id="11" creationId="{81F8AFD9-D956-4036-99F6-4C328315F27B}"/>
          </ac:picMkLst>
        </pc:picChg>
        <pc:picChg chg="mod">
          <ac:chgData name="Julian Franquinet" userId="0dc8a18c03300809" providerId="LiveId" clId="{5794A3E0-9238-4A91-8EC0-C5DD51D1CBF7}" dt="2021-02-16T14:14:37.122" v="2639"/>
          <ac:picMkLst>
            <pc:docMk/>
            <pc:sldMk cId="101243916" sldId="601"/>
            <ac:picMk id="12" creationId="{66351D02-1C18-4F92-A7AB-E3DE74809AB0}"/>
          </ac:picMkLst>
        </pc:picChg>
        <pc:picChg chg="add mod">
          <ac:chgData name="Julian Franquinet" userId="0dc8a18c03300809" providerId="LiveId" clId="{5794A3E0-9238-4A91-8EC0-C5DD51D1CBF7}" dt="2021-02-16T14:14:37.122" v="2639"/>
          <ac:picMkLst>
            <pc:docMk/>
            <pc:sldMk cId="101243916" sldId="601"/>
            <ac:picMk id="13" creationId="{4EB6B3D7-4700-4E52-875F-2B5064AD1B2C}"/>
          </ac:picMkLst>
        </pc:picChg>
        <pc:picChg chg="del mod modCrop">
          <ac:chgData name="Julian Franquinet" userId="0dc8a18c03300809" providerId="LiveId" clId="{5794A3E0-9238-4A91-8EC0-C5DD51D1CBF7}" dt="2021-02-16T10:07:46.706" v="2248" actId="21"/>
          <ac:picMkLst>
            <pc:docMk/>
            <pc:sldMk cId="101243916" sldId="601"/>
            <ac:picMk id="14" creationId="{10B3F3F9-74C4-4698-A0B0-03EBD4297BA7}"/>
          </ac:picMkLst>
        </pc:picChg>
        <pc:picChg chg="mod">
          <ac:chgData name="Julian Franquinet" userId="0dc8a18c03300809" providerId="LiveId" clId="{5794A3E0-9238-4A91-8EC0-C5DD51D1CBF7}" dt="2021-02-16T14:24:44.925" v="2758"/>
          <ac:picMkLst>
            <pc:docMk/>
            <pc:sldMk cId="101243916" sldId="601"/>
            <ac:picMk id="15" creationId="{18E204B6-EA8F-41C7-A0BD-98AD2C615246}"/>
          </ac:picMkLst>
        </pc:picChg>
        <pc:picChg chg="mod">
          <ac:chgData name="Julian Franquinet" userId="0dc8a18c03300809" providerId="LiveId" clId="{5794A3E0-9238-4A91-8EC0-C5DD51D1CBF7}" dt="2021-02-16T14:24:44.925" v="2758"/>
          <ac:picMkLst>
            <pc:docMk/>
            <pc:sldMk cId="101243916" sldId="601"/>
            <ac:picMk id="16" creationId="{D34A1626-CC6C-4907-82E1-B8BE1268AD80}"/>
          </ac:picMkLst>
        </pc:picChg>
        <pc:picChg chg="mod">
          <ac:chgData name="Julian Franquinet" userId="0dc8a18c03300809" providerId="LiveId" clId="{5794A3E0-9238-4A91-8EC0-C5DD51D1CBF7}" dt="2021-02-16T14:24:44.925" v="2758"/>
          <ac:picMkLst>
            <pc:docMk/>
            <pc:sldMk cId="101243916" sldId="601"/>
            <ac:picMk id="17" creationId="{43498F10-5F5C-4278-8CD3-8CF5FD674A6A}"/>
          </ac:picMkLst>
        </pc:picChg>
        <pc:picChg chg="mod">
          <ac:chgData name="Julian Franquinet" userId="0dc8a18c03300809" providerId="LiveId" clId="{5794A3E0-9238-4A91-8EC0-C5DD51D1CBF7}" dt="2021-02-16T14:24:44.925" v="2758"/>
          <ac:picMkLst>
            <pc:docMk/>
            <pc:sldMk cId="101243916" sldId="601"/>
            <ac:picMk id="18" creationId="{61DA8247-1150-414E-8259-8EB1F3EB1A82}"/>
          </ac:picMkLst>
        </pc:picChg>
        <pc:picChg chg="mod">
          <ac:chgData name="Julian Franquinet" userId="0dc8a18c03300809" providerId="LiveId" clId="{5794A3E0-9238-4A91-8EC0-C5DD51D1CBF7}" dt="2021-02-16T14:24:44.925" v="2758"/>
          <ac:picMkLst>
            <pc:docMk/>
            <pc:sldMk cId="101243916" sldId="601"/>
            <ac:picMk id="19" creationId="{15C10709-5DF0-4D6E-A5FA-AAB0D045C970}"/>
          </ac:picMkLst>
        </pc:picChg>
        <pc:picChg chg="add mod modCrop">
          <ac:chgData name="Julian Franquinet" userId="0dc8a18c03300809" providerId="LiveId" clId="{5794A3E0-9238-4A91-8EC0-C5DD51D1CBF7}" dt="2021-02-17T10:34:42.464" v="3502" actId="732"/>
          <ac:picMkLst>
            <pc:docMk/>
            <pc:sldMk cId="101243916" sldId="601"/>
            <ac:picMk id="20" creationId="{3D5C4B49-6656-46B9-9C50-832E103977B8}"/>
          </ac:picMkLst>
        </pc:picChg>
      </pc:sldChg>
      <pc:sldChg chg="addSp delSp modSp add mod ord">
        <pc:chgData name="Julian Franquinet" userId="0dc8a18c03300809" providerId="LiveId" clId="{5794A3E0-9238-4A91-8EC0-C5DD51D1CBF7}" dt="2021-02-17T10:41:06.412" v="3567" actId="14100"/>
        <pc:sldMkLst>
          <pc:docMk/>
          <pc:sldMk cId="1549288865" sldId="602"/>
        </pc:sldMkLst>
        <pc:grpChg chg="add mod">
          <ac:chgData name="Julian Franquinet" userId="0dc8a18c03300809" providerId="LiveId" clId="{5794A3E0-9238-4A91-8EC0-C5DD51D1CBF7}" dt="2021-02-16T14:24:41.678" v="2756"/>
          <ac:grpSpMkLst>
            <pc:docMk/>
            <pc:sldMk cId="1549288865" sldId="602"/>
            <ac:grpSpMk id="10" creationId="{13674A63-01E7-4BFC-AD28-36F6E2EB6D0E}"/>
          </ac:grpSpMkLst>
        </pc:grpChg>
        <pc:picChg chg="del">
          <ac:chgData name="Julian Franquinet" userId="0dc8a18c03300809" providerId="LiveId" clId="{5794A3E0-9238-4A91-8EC0-C5DD51D1CBF7}" dt="2021-02-16T14:08:14.727" v="2599" actId="478"/>
          <ac:picMkLst>
            <pc:docMk/>
            <pc:sldMk cId="1549288865" sldId="602"/>
            <ac:picMk id="3" creationId="{A57F0A8A-5CAB-4ED3-8F58-907BC53313F0}"/>
          </ac:picMkLst>
        </pc:picChg>
        <pc:picChg chg="del">
          <ac:chgData name="Julian Franquinet" userId="0dc8a18c03300809" providerId="LiveId" clId="{5794A3E0-9238-4A91-8EC0-C5DD51D1CBF7}" dt="2021-02-16T14:24:41.472" v="2755" actId="478"/>
          <ac:picMkLst>
            <pc:docMk/>
            <pc:sldMk cId="1549288865" sldId="602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8:14.956" v="2600"/>
          <ac:picMkLst>
            <pc:docMk/>
            <pc:sldMk cId="1549288865" sldId="602"/>
            <ac:picMk id="6" creationId="{4135C1B3-2C98-4A7C-9E38-FA0108F1871E}"/>
          </ac:picMkLst>
        </pc:picChg>
        <pc:picChg chg="add del mod modCrop">
          <ac:chgData name="Julian Franquinet" userId="0dc8a18c03300809" providerId="LiveId" clId="{5794A3E0-9238-4A91-8EC0-C5DD51D1CBF7}" dt="2021-02-16T10:07:52.162" v="2251" actId="21"/>
          <ac:picMkLst>
            <pc:docMk/>
            <pc:sldMk cId="1549288865" sldId="602"/>
            <ac:picMk id="6" creationId="{9E07268D-0BCC-4DA8-9078-99ADD5594C48}"/>
          </ac:picMkLst>
        </pc:picChg>
        <pc:picChg chg="add del mod">
          <ac:chgData name="Julian Franquinet" userId="0dc8a18c03300809" providerId="LiveId" clId="{5794A3E0-9238-4A91-8EC0-C5DD51D1CBF7}" dt="2021-02-16T14:08:26.283" v="2605"/>
          <ac:picMkLst>
            <pc:docMk/>
            <pc:sldMk cId="1549288865" sldId="602"/>
            <ac:picMk id="7" creationId="{9B4F60C9-C030-4CB2-8BC9-EA2864BBB29C}"/>
          </ac:picMkLst>
        </pc:picChg>
        <pc:picChg chg="add mod">
          <ac:chgData name="Julian Franquinet" userId="0dc8a18c03300809" providerId="LiveId" clId="{5794A3E0-9238-4A91-8EC0-C5DD51D1CBF7}" dt="2021-02-16T14:08:26.280" v="2604"/>
          <ac:picMkLst>
            <pc:docMk/>
            <pc:sldMk cId="1549288865" sldId="602"/>
            <ac:picMk id="8" creationId="{A39D4932-FC5A-4980-AD8A-B86A44E76666}"/>
          </ac:picMkLst>
        </pc:picChg>
        <pc:picChg chg="add del mod">
          <ac:chgData name="Julian Franquinet" userId="0dc8a18c03300809" providerId="LiveId" clId="{5794A3E0-9238-4A91-8EC0-C5DD51D1CBF7}" dt="2021-02-16T10:07:38.415" v="2245"/>
          <ac:picMkLst>
            <pc:docMk/>
            <pc:sldMk cId="1549288865" sldId="602"/>
            <ac:picMk id="8" creationId="{DB919636-A4C1-4C39-B8AA-16A494A81079}"/>
          </ac:picMkLst>
        </pc:picChg>
        <pc:picChg chg="add del mod ord">
          <ac:chgData name="Julian Franquinet" userId="0dc8a18c03300809" providerId="LiveId" clId="{5794A3E0-9238-4A91-8EC0-C5DD51D1CBF7}" dt="2021-02-17T10:24:55.697" v="3478" actId="478"/>
          <ac:picMkLst>
            <pc:docMk/>
            <pc:sldMk cId="1549288865" sldId="602"/>
            <ac:picMk id="9" creationId="{3DD22686-AC75-4F02-99D1-7F6A28612223}"/>
          </ac:picMkLst>
        </pc:picChg>
        <pc:picChg chg="mod">
          <ac:chgData name="Julian Franquinet" userId="0dc8a18c03300809" providerId="LiveId" clId="{5794A3E0-9238-4A91-8EC0-C5DD51D1CBF7}" dt="2021-02-16T14:24:41.678" v="2756"/>
          <ac:picMkLst>
            <pc:docMk/>
            <pc:sldMk cId="1549288865" sldId="602"/>
            <ac:picMk id="11" creationId="{83E1F10A-E949-432E-8991-D9019C2DDD58}"/>
          </ac:picMkLst>
        </pc:picChg>
        <pc:picChg chg="mod">
          <ac:chgData name="Julian Franquinet" userId="0dc8a18c03300809" providerId="LiveId" clId="{5794A3E0-9238-4A91-8EC0-C5DD51D1CBF7}" dt="2021-02-16T14:24:41.678" v="2756"/>
          <ac:picMkLst>
            <pc:docMk/>
            <pc:sldMk cId="1549288865" sldId="602"/>
            <ac:picMk id="12" creationId="{410E2939-54AD-41FC-B8E5-DD119A194668}"/>
          </ac:picMkLst>
        </pc:picChg>
        <pc:picChg chg="mod">
          <ac:chgData name="Julian Franquinet" userId="0dc8a18c03300809" providerId="LiveId" clId="{5794A3E0-9238-4A91-8EC0-C5DD51D1CBF7}" dt="2021-02-16T14:24:41.678" v="2756"/>
          <ac:picMkLst>
            <pc:docMk/>
            <pc:sldMk cId="1549288865" sldId="602"/>
            <ac:picMk id="13" creationId="{CCEA7528-B4DE-4F5C-870A-B1E0770FCA15}"/>
          </ac:picMkLst>
        </pc:picChg>
        <pc:picChg chg="del mod">
          <ac:chgData name="Julian Franquinet" userId="0dc8a18c03300809" providerId="LiveId" clId="{5794A3E0-9238-4A91-8EC0-C5DD51D1CBF7}" dt="2021-02-16T10:05:43.976" v="2226" actId="478"/>
          <ac:picMkLst>
            <pc:docMk/>
            <pc:sldMk cId="1549288865" sldId="602"/>
            <ac:picMk id="14" creationId="{10B3F3F9-74C4-4698-A0B0-03EBD4297BA7}"/>
          </ac:picMkLst>
        </pc:picChg>
        <pc:picChg chg="mod">
          <ac:chgData name="Julian Franquinet" userId="0dc8a18c03300809" providerId="LiveId" clId="{5794A3E0-9238-4A91-8EC0-C5DD51D1CBF7}" dt="2021-02-16T14:24:41.678" v="2756"/>
          <ac:picMkLst>
            <pc:docMk/>
            <pc:sldMk cId="1549288865" sldId="602"/>
            <ac:picMk id="14" creationId="{9325C07C-7489-4B07-8330-B7AD29474597}"/>
          </ac:picMkLst>
        </pc:picChg>
        <pc:picChg chg="mod">
          <ac:chgData name="Julian Franquinet" userId="0dc8a18c03300809" providerId="LiveId" clId="{5794A3E0-9238-4A91-8EC0-C5DD51D1CBF7}" dt="2021-02-16T14:24:41.678" v="2756"/>
          <ac:picMkLst>
            <pc:docMk/>
            <pc:sldMk cId="1549288865" sldId="602"/>
            <ac:picMk id="15" creationId="{6515CA23-B486-482B-9C29-D8C0BCD49AB0}"/>
          </ac:picMkLst>
        </pc:picChg>
        <pc:picChg chg="add mod modCrop">
          <ac:chgData name="Julian Franquinet" userId="0dc8a18c03300809" providerId="LiveId" clId="{5794A3E0-9238-4A91-8EC0-C5DD51D1CBF7}" dt="2021-02-17T10:41:06.412" v="3567" actId="14100"/>
          <ac:picMkLst>
            <pc:docMk/>
            <pc:sldMk cId="1549288865" sldId="602"/>
            <ac:picMk id="16" creationId="{F6FE108C-ECE6-43B1-963E-8F8F2A2C3BDC}"/>
          </ac:picMkLst>
        </pc:picChg>
        <pc:picChg chg="add del mod">
          <ac:chgData name="Julian Franquinet" userId="0dc8a18c03300809" providerId="LiveId" clId="{5794A3E0-9238-4A91-8EC0-C5DD51D1CBF7}" dt="2021-02-17T10:35:57.758" v="3505" actId="478"/>
          <ac:picMkLst>
            <pc:docMk/>
            <pc:sldMk cId="1549288865" sldId="602"/>
            <ac:picMk id="17" creationId="{CC370196-F874-43D3-8369-80661E1051AC}"/>
          </ac:picMkLst>
        </pc:picChg>
      </pc:sldChg>
      <pc:sldChg chg="addSp delSp modSp add mod">
        <pc:chgData name="Julian Franquinet" userId="0dc8a18c03300809" providerId="LiveId" clId="{5794A3E0-9238-4A91-8EC0-C5DD51D1CBF7}" dt="2021-02-16T14:24:03.194" v="2740" actId="164"/>
        <pc:sldMkLst>
          <pc:docMk/>
          <pc:sldMk cId="1399071124" sldId="603"/>
        </pc:sldMkLst>
        <pc:grpChg chg="add mod">
          <ac:chgData name="Julian Franquinet" userId="0dc8a18c03300809" providerId="LiveId" clId="{5794A3E0-9238-4A91-8EC0-C5DD51D1CBF7}" dt="2021-02-16T14:24:03.194" v="2740" actId="164"/>
          <ac:grpSpMkLst>
            <pc:docMk/>
            <pc:sldMk cId="1399071124" sldId="603"/>
            <ac:grpSpMk id="26" creationId="{D580F11D-D31E-4B82-8ECD-113D0D06F426}"/>
          </ac:grpSpMkLst>
        </pc:grpChg>
        <pc:picChg chg="del">
          <ac:chgData name="Julian Franquinet" userId="0dc8a18c03300809" providerId="LiveId" clId="{5794A3E0-9238-4A91-8EC0-C5DD51D1CBF7}" dt="2021-02-16T14:07:53.327" v="2587" actId="478"/>
          <ac:picMkLst>
            <pc:docMk/>
            <pc:sldMk cId="1399071124" sldId="603"/>
            <ac:picMk id="3" creationId="{A57F0A8A-5CAB-4ED3-8F58-907BC53313F0}"/>
          </ac:picMkLst>
        </pc:picChg>
        <pc:picChg chg="add mod">
          <ac:chgData name="Julian Franquinet" userId="0dc8a18c03300809" providerId="LiveId" clId="{5794A3E0-9238-4A91-8EC0-C5DD51D1CBF7}" dt="2021-02-16T14:07:53.540" v="2588"/>
          <ac:picMkLst>
            <pc:docMk/>
            <pc:sldMk cId="1399071124" sldId="603"/>
            <ac:picMk id="4" creationId="{924297D9-75D3-4379-8E02-7AB4199E860C}"/>
          </ac:picMkLst>
        </pc:picChg>
        <pc:picChg chg="mod">
          <ac:chgData name="Julian Franquinet" userId="0dc8a18c03300809" providerId="LiveId" clId="{5794A3E0-9238-4A91-8EC0-C5DD51D1CBF7}" dt="2021-02-16T14:24:03.194" v="2740" actId="164"/>
          <ac:picMkLst>
            <pc:docMk/>
            <pc:sldMk cId="1399071124" sldId="603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7:53.540" v="2588"/>
          <ac:picMkLst>
            <pc:docMk/>
            <pc:sldMk cId="1399071124" sldId="603"/>
            <ac:picMk id="6" creationId="{37345780-7C88-4D85-A058-18AE9931AC9F}"/>
          </ac:picMkLst>
        </pc:picChg>
        <pc:picChg chg="add del mod">
          <ac:chgData name="Julian Franquinet" userId="0dc8a18c03300809" providerId="LiveId" clId="{5794A3E0-9238-4A91-8EC0-C5DD51D1CBF7}" dt="2021-02-16T14:21:27.495" v="2689"/>
          <ac:picMkLst>
            <pc:docMk/>
            <pc:sldMk cId="1399071124" sldId="603"/>
            <ac:picMk id="7" creationId="{38472D81-C010-495D-98E7-EEB365B19BF1}"/>
          </ac:picMkLst>
        </pc:picChg>
        <pc:picChg chg="add del mod">
          <ac:chgData name="Julian Franquinet" userId="0dc8a18c03300809" providerId="LiveId" clId="{5794A3E0-9238-4A91-8EC0-C5DD51D1CBF7}" dt="2021-02-16T14:22:00.299" v="2697"/>
          <ac:picMkLst>
            <pc:docMk/>
            <pc:sldMk cId="1399071124" sldId="603"/>
            <ac:picMk id="8" creationId="{9BDDF3D6-8862-4713-9490-771F9B7D57D8}"/>
          </ac:picMkLst>
        </pc:picChg>
        <pc:picChg chg="add del mod">
          <ac:chgData name="Julian Franquinet" userId="0dc8a18c03300809" providerId="LiveId" clId="{5794A3E0-9238-4A91-8EC0-C5DD51D1CBF7}" dt="2021-02-16T14:22:10.584" v="2703"/>
          <ac:picMkLst>
            <pc:docMk/>
            <pc:sldMk cId="1399071124" sldId="603"/>
            <ac:picMk id="10" creationId="{F27E1997-96FB-4839-B4B1-6C1C23DDEAEA}"/>
          </ac:picMkLst>
        </pc:picChg>
        <pc:picChg chg="add mod">
          <ac:chgData name="Julian Franquinet" userId="0dc8a18c03300809" providerId="LiveId" clId="{5794A3E0-9238-4A91-8EC0-C5DD51D1CBF7}" dt="2021-02-16T14:24:03.194" v="2740" actId="164"/>
          <ac:picMkLst>
            <pc:docMk/>
            <pc:sldMk cId="1399071124" sldId="603"/>
            <ac:picMk id="12" creationId="{BD9B48E6-D2F7-4201-8B66-09538CA1D889}"/>
          </ac:picMkLst>
        </pc:picChg>
        <pc:picChg chg="add del mod">
          <ac:chgData name="Julian Franquinet" userId="0dc8a18c03300809" providerId="LiveId" clId="{5794A3E0-9238-4A91-8EC0-C5DD51D1CBF7}" dt="2021-02-16T14:22:28.155" v="2710"/>
          <ac:picMkLst>
            <pc:docMk/>
            <pc:sldMk cId="1399071124" sldId="603"/>
            <ac:picMk id="13" creationId="{90722EF0-4615-4ED3-839C-FDF4D65B0522}"/>
          </ac:picMkLst>
        </pc:picChg>
        <pc:picChg chg="del">
          <ac:chgData name="Julian Franquinet" userId="0dc8a18c03300809" providerId="LiveId" clId="{5794A3E0-9238-4A91-8EC0-C5DD51D1CBF7}" dt="2021-02-16T09:10:57.441" v="2192" actId="478"/>
          <ac:picMkLst>
            <pc:docMk/>
            <pc:sldMk cId="1399071124" sldId="603"/>
            <ac:picMk id="14" creationId="{10B3F3F9-74C4-4698-A0B0-03EBD4297BA7}"/>
          </ac:picMkLst>
        </pc:picChg>
        <pc:picChg chg="add del mod">
          <ac:chgData name="Julian Franquinet" userId="0dc8a18c03300809" providerId="LiveId" clId="{5794A3E0-9238-4A91-8EC0-C5DD51D1CBF7}" dt="2021-02-16T14:23:33.245" v="2731"/>
          <ac:picMkLst>
            <pc:docMk/>
            <pc:sldMk cId="1399071124" sldId="603"/>
            <ac:picMk id="15" creationId="{859DCAC9-B1D3-4647-BAC7-3778B8840F0E}"/>
          </ac:picMkLst>
        </pc:picChg>
        <pc:picChg chg="add del mod">
          <ac:chgData name="Julian Franquinet" userId="0dc8a18c03300809" providerId="LiveId" clId="{5794A3E0-9238-4A91-8EC0-C5DD51D1CBF7}" dt="2021-02-16T14:22:53.518" v="2719"/>
          <ac:picMkLst>
            <pc:docMk/>
            <pc:sldMk cId="1399071124" sldId="603"/>
            <ac:picMk id="16" creationId="{8A4C15E0-E4EA-4DAE-9476-A6C2CD83CFB6}"/>
          </ac:picMkLst>
        </pc:picChg>
        <pc:picChg chg="add del mod">
          <ac:chgData name="Julian Franquinet" userId="0dc8a18c03300809" providerId="LiveId" clId="{5794A3E0-9238-4A91-8EC0-C5DD51D1CBF7}" dt="2021-02-16T14:23:16.893" v="2725"/>
          <ac:picMkLst>
            <pc:docMk/>
            <pc:sldMk cId="1399071124" sldId="603"/>
            <ac:picMk id="18" creationId="{F97C5198-B145-4A54-A9F1-2A5E067BAC64}"/>
          </ac:picMkLst>
        </pc:picChg>
        <pc:picChg chg="add mod">
          <ac:chgData name="Julian Franquinet" userId="0dc8a18c03300809" providerId="LiveId" clId="{5794A3E0-9238-4A91-8EC0-C5DD51D1CBF7}" dt="2021-02-16T14:24:03.194" v="2740" actId="164"/>
          <ac:picMkLst>
            <pc:docMk/>
            <pc:sldMk cId="1399071124" sldId="603"/>
            <ac:picMk id="20" creationId="{F9E8BFAC-9F83-4753-930D-34A939DD54E6}"/>
          </ac:picMkLst>
        </pc:picChg>
        <pc:picChg chg="add mod">
          <ac:chgData name="Julian Franquinet" userId="0dc8a18c03300809" providerId="LiveId" clId="{5794A3E0-9238-4A91-8EC0-C5DD51D1CBF7}" dt="2021-02-16T14:24:03.194" v="2740" actId="164"/>
          <ac:picMkLst>
            <pc:docMk/>
            <pc:sldMk cId="1399071124" sldId="603"/>
            <ac:picMk id="22" creationId="{E7518796-7116-4EC8-AF2A-CC9F6E6971FB}"/>
          </ac:picMkLst>
        </pc:picChg>
        <pc:picChg chg="add del mod">
          <ac:chgData name="Julian Franquinet" userId="0dc8a18c03300809" providerId="LiveId" clId="{5794A3E0-9238-4A91-8EC0-C5DD51D1CBF7}" dt="2021-02-16T14:23:48.075" v="2739"/>
          <ac:picMkLst>
            <pc:docMk/>
            <pc:sldMk cId="1399071124" sldId="603"/>
            <ac:picMk id="23" creationId="{1531A953-F9F9-471D-AC13-608A544BCA5F}"/>
          </ac:picMkLst>
        </pc:picChg>
        <pc:picChg chg="del">
          <ac:chgData name="Julian Franquinet" userId="0dc8a18c03300809" providerId="LiveId" clId="{5794A3E0-9238-4A91-8EC0-C5DD51D1CBF7}" dt="2021-02-16T09:11:23.018" v="2201" actId="478"/>
          <ac:picMkLst>
            <pc:docMk/>
            <pc:sldMk cId="1399071124" sldId="603"/>
            <ac:picMk id="23" creationId="{848BEEDF-F420-4558-9DEE-3B9E66020492}"/>
          </ac:picMkLst>
        </pc:picChg>
        <pc:picChg chg="add mod">
          <ac:chgData name="Julian Franquinet" userId="0dc8a18c03300809" providerId="LiveId" clId="{5794A3E0-9238-4A91-8EC0-C5DD51D1CBF7}" dt="2021-02-16T14:24:03.194" v="2740" actId="164"/>
          <ac:picMkLst>
            <pc:docMk/>
            <pc:sldMk cId="1399071124" sldId="603"/>
            <ac:picMk id="25" creationId="{FD155396-02E6-41ED-AE09-0C5012765D4F}"/>
          </ac:picMkLst>
        </pc:picChg>
      </pc:sldChg>
      <pc:sldChg chg="addSp delSp modSp add mod modTransition">
        <pc:chgData name="Julian Franquinet" userId="0dc8a18c03300809" providerId="LiveId" clId="{5794A3E0-9238-4A91-8EC0-C5DD51D1CBF7}" dt="2021-02-17T10:32:15.975" v="3493"/>
        <pc:sldMkLst>
          <pc:docMk/>
          <pc:sldMk cId="964670092" sldId="604"/>
        </pc:sldMkLst>
        <pc:grpChg chg="add mod">
          <ac:chgData name="Julian Franquinet" userId="0dc8a18c03300809" providerId="LiveId" clId="{5794A3E0-9238-4A91-8EC0-C5DD51D1CBF7}" dt="2021-02-16T14:24:21.048" v="2746" actId="1076"/>
          <ac:grpSpMkLst>
            <pc:docMk/>
            <pc:sldMk cId="964670092" sldId="604"/>
            <ac:grpSpMk id="8" creationId="{B384D90D-FB1A-4CBE-8C99-C33A99F83C5C}"/>
          </ac:grpSpMkLst>
        </pc:grpChg>
        <pc:picChg chg="del">
          <ac:chgData name="Julian Franquinet" userId="0dc8a18c03300809" providerId="LiveId" clId="{5794A3E0-9238-4A91-8EC0-C5DD51D1CBF7}" dt="2021-02-16T14:07:55.846" v="2589" actId="478"/>
          <ac:picMkLst>
            <pc:docMk/>
            <pc:sldMk cId="964670092" sldId="604"/>
            <ac:picMk id="3" creationId="{A57F0A8A-5CAB-4ED3-8F58-907BC53313F0}"/>
          </ac:picMkLst>
        </pc:picChg>
        <pc:picChg chg="add mod">
          <ac:chgData name="Julian Franquinet" userId="0dc8a18c03300809" providerId="LiveId" clId="{5794A3E0-9238-4A91-8EC0-C5DD51D1CBF7}" dt="2021-02-17T09:31:32.563" v="2795" actId="962"/>
          <ac:picMkLst>
            <pc:docMk/>
            <pc:sldMk cId="964670092" sldId="604"/>
            <ac:picMk id="3" creationId="{BB50C214-783F-4155-A576-7EFED71BDAAE}"/>
          </ac:picMkLst>
        </pc:picChg>
        <pc:picChg chg="add mod modCrop">
          <ac:chgData name="Julian Franquinet" userId="0dc8a18c03300809" providerId="LiveId" clId="{5794A3E0-9238-4A91-8EC0-C5DD51D1CBF7}" dt="2021-02-17T10:30:41.592" v="3484" actId="962"/>
          <ac:picMkLst>
            <pc:docMk/>
            <pc:sldMk cId="964670092" sldId="604"/>
            <ac:picMk id="5" creationId="{0BE5E6AB-FC58-4787-A08D-5A265770EA20}"/>
          </ac:picMkLst>
        </pc:picChg>
        <pc:picChg chg="del">
          <ac:chgData name="Julian Franquinet" userId="0dc8a18c03300809" providerId="LiveId" clId="{5794A3E0-9238-4A91-8EC0-C5DD51D1CBF7}" dt="2021-02-16T14:24:08.008" v="2742" actId="478"/>
          <ac:picMkLst>
            <pc:docMk/>
            <pc:sldMk cId="964670092" sldId="604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7:56.045" v="2590"/>
          <ac:picMkLst>
            <pc:docMk/>
            <pc:sldMk cId="964670092" sldId="604"/>
            <ac:picMk id="6" creationId="{03BF1640-733F-4382-BD8D-BB5FA06A0CB2}"/>
          </ac:picMkLst>
        </pc:picChg>
        <pc:picChg chg="add mod">
          <ac:chgData name="Julian Franquinet" userId="0dc8a18c03300809" providerId="LiveId" clId="{5794A3E0-9238-4A91-8EC0-C5DD51D1CBF7}" dt="2021-02-16T14:07:56.045" v="2590"/>
          <ac:picMkLst>
            <pc:docMk/>
            <pc:sldMk cId="964670092" sldId="604"/>
            <ac:picMk id="7" creationId="{CCF86C67-0F2B-46AB-85EC-003D214CD307}"/>
          </ac:picMkLst>
        </pc:picChg>
        <pc:picChg chg="mod">
          <ac:chgData name="Julian Franquinet" userId="0dc8a18c03300809" providerId="LiveId" clId="{5794A3E0-9238-4A91-8EC0-C5DD51D1CBF7}" dt="2021-02-16T14:24:21.048" v="2746" actId="1076"/>
          <ac:picMkLst>
            <pc:docMk/>
            <pc:sldMk cId="964670092" sldId="604"/>
            <ac:picMk id="9" creationId="{2FD68AD4-4CD3-4CBF-8C3B-4F2FE5F3B4F5}"/>
          </ac:picMkLst>
        </pc:picChg>
        <pc:picChg chg="mod">
          <ac:chgData name="Julian Franquinet" userId="0dc8a18c03300809" providerId="LiveId" clId="{5794A3E0-9238-4A91-8EC0-C5DD51D1CBF7}" dt="2021-02-16T14:24:21.048" v="2746" actId="1076"/>
          <ac:picMkLst>
            <pc:docMk/>
            <pc:sldMk cId="964670092" sldId="604"/>
            <ac:picMk id="10" creationId="{7DEF77C0-0F89-4BC5-B549-3F57A50FF9D5}"/>
          </ac:picMkLst>
        </pc:picChg>
        <pc:picChg chg="mod">
          <ac:chgData name="Julian Franquinet" userId="0dc8a18c03300809" providerId="LiveId" clId="{5794A3E0-9238-4A91-8EC0-C5DD51D1CBF7}" dt="2021-02-16T14:24:21.048" v="2746" actId="1076"/>
          <ac:picMkLst>
            <pc:docMk/>
            <pc:sldMk cId="964670092" sldId="604"/>
            <ac:picMk id="11" creationId="{A8328B0F-D876-4F05-93C8-DED49ACC9E27}"/>
          </ac:picMkLst>
        </pc:picChg>
        <pc:picChg chg="mod">
          <ac:chgData name="Julian Franquinet" userId="0dc8a18c03300809" providerId="LiveId" clId="{5794A3E0-9238-4A91-8EC0-C5DD51D1CBF7}" dt="2021-02-16T14:24:21.048" v="2746" actId="1076"/>
          <ac:picMkLst>
            <pc:docMk/>
            <pc:sldMk cId="964670092" sldId="604"/>
            <ac:picMk id="12" creationId="{376A3D16-4671-4875-AEF1-1B183FB68304}"/>
          </ac:picMkLst>
        </pc:picChg>
        <pc:picChg chg="mod">
          <ac:chgData name="Julian Franquinet" userId="0dc8a18c03300809" providerId="LiveId" clId="{5794A3E0-9238-4A91-8EC0-C5DD51D1CBF7}" dt="2021-02-16T14:24:21.048" v="2746" actId="1076"/>
          <ac:picMkLst>
            <pc:docMk/>
            <pc:sldMk cId="964670092" sldId="604"/>
            <ac:picMk id="13" creationId="{8A8E7C7A-9C6E-41D9-AAD8-8D09C0218F1B}"/>
          </ac:picMkLst>
        </pc:picChg>
        <pc:picChg chg="del mod">
          <ac:chgData name="Julian Franquinet" userId="0dc8a18c03300809" providerId="LiveId" clId="{5794A3E0-9238-4A91-8EC0-C5DD51D1CBF7}" dt="2021-02-17T10:20:42.096" v="3429" actId="478"/>
          <ac:picMkLst>
            <pc:docMk/>
            <pc:sldMk cId="964670092" sldId="604"/>
            <ac:picMk id="14" creationId="{10B3F3F9-74C4-4698-A0B0-03EBD4297BA7}"/>
          </ac:picMkLst>
        </pc:picChg>
        <pc:picChg chg="del">
          <ac:chgData name="Julian Franquinet" userId="0dc8a18c03300809" providerId="LiveId" clId="{5794A3E0-9238-4A91-8EC0-C5DD51D1CBF7}" dt="2021-02-17T09:31:24.502" v="2794"/>
          <ac:picMkLst>
            <pc:docMk/>
            <pc:sldMk cId="964670092" sldId="604"/>
            <ac:picMk id="23" creationId="{848BEEDF-F420-4558-9DEE-3B9E66020492}"/>
          </ac:picMkLst>
        </pc:picChg>
      </pc:sldChg>
      <pc:sldChg chg="addSp delSp modSp new mod delAnim modAnim">
        <pc:chgData name="Julian Franquinet" userId="0dc8a18c03300809" providerId="LiveId" clId="{5794A3E0-9238-4A91-8EC0-C5DD51D1CBF7}" dt="2021-02-16T14:20:58.882" v="2681" actId="1076"/>
        <pc:sldMkLst>
          <pc:docMk/>
          <pc:sldMk cId="790488591" sldId="605"/>
        </pc:sldMkLst>
        <pc:picChg chg="add del mod">
          <ac:chgData name="Julian Franquinet" userId="0dc8a18c03300809" providerId="LiveId" clId="{5794A3E0-9238-4A91-8EC0-C5DD51D1CBF7}" dt="2021-02-16T10:22:33.998" v="2335" actId="21"/>
          <ac:picMkLst>
            <pc:docMk/>
            <pc:sldMk cId="790488591" sldId="605"/>
            <ac:picMk id="2" creationId="{54A643E1-224F-4365-887B-B339D73337E4}"/>
          </ac:picMkLst>
        </pc:picChg>
        <pc:picChg chg="add del mod">
          <ac:chgData name="Julian Franquinet" userId="0dc8a18c03300809" providerId="LiveId" clId="{5794A3E0-9238-4A91-8EC0-C5DD51D1CBF7}" dt="2021-02-16T14:07:27.405" v="2578"/>
          <ac:picMkLst>
            <pc:docMk/>
            <pc:sldMk cId="790488591" sldId="605"/>
            <ac:picMk id="3" creationId="{4E7BE999-F61C-437D-9425-03F3A87E4404}"/>
          </ac:picMkLst>
        </pc:picChg>
        <pc:picChg chg="add mod">
          <ac:chgData name="Julian Franquinet" userId="0dc8a18c03300809" providerId="LiveId" clId="{5794A3E0-9238-4A91-8EC0-C5DD51D1CBF7}" dt="2021-02-16T14:07:27.392" v="2577"/>
          <ac:picMkLst>
            <pc:docMk/>
            <pc:sldMk cId="790488591" sldId="605"/>
            <ac:picMk id="4" creationId="{A524606A-9D34-4A0B-A56E-091D911FF312}"/>
          </ac:picMkLst>
        </pc:picChg>
        <pc:picChg chg="add del mod">
          <ac:chgData name="Julian Franquinet" userId="0dc8a18c03300809" providerId="LiveId" clId="{5794A3E0-9238-4A91-8EC0-C5DD51D1CBF7}" dt="2021-02-16T14:07:48.360" v="2586"/>
          <ac:picMkLst>
            <pc:docMk/>
            <pc:sldMk cId="790488591" sldId="605"/>
            <ac:picMk id="5" creationId="{F9C3FE9A-49BD-431B-933B-D1BE8AFC5D31}"/>
          </ac:picMkLst>
        </pc:picChg>
        <pc:picChg chg="add mod">
          <ac:chgData name="Julian Franquinet" userId="0dc8a18c03300809" providerId="LiveId" clId="{5794A3E0-9238-4A91-8EC0-C5DD51D1CBF7}" dt="2021-02-16T14:07:48.344" v="2585"/>
          <ac:picMkLst>
            <pc:docMk/>
            <pc:sldMk cId="790488591" sldId="605"/>
            <ac:picMk id="7" creationId="{48430B76-248C-4C5D-A0A9-05914E710429}"/>
          </ac:picMkLst>
        </pc:picChg>
        <pc:picChg chg="add del mod">
          <ac:chgData name="Julian Franquinet" userId="0dc8a18c03300809" providerId="LiveId" clId="{5794A3E0-9238-4A91-8EC0-C5DD51D1CBF7}" dt="2021-02-16T14:20:04.856" v="2661"/>
          <ac:picMkLst>
            <pc:docMk/>
            <pc:sldMk cId="790488591" sldId="605"/>
            <ac:picMk id="8" creationId="{2F424ADF-A38D-43CF-ABF6-8A71227B0CDE}"/>
          </ac:picMkLst>
        </pc:picChg>
        <pc:picChg chg="add mod">
          <ac:chgData name="Julian Franquinet" userId="0dc8a18c03300809" providerId="LiveId" clId="{5794A3E0-9238-4A91-8EC0-C5DD51D1CBF7}" dt="2021-02-16T14:20:07.971" v="2662" actId="1076"/>
          <ac:picMkLst>
            <pc:docMk/>
            <pc:sldMk cId="790488591" sldId="605"/>
            <ac:picMk id="10" creationId="{CBCE7A97-A4D1-4697-878B-548C915624D9}"/>
          </ac:picMkLst>
        </pc:picChg>
        <pc:picChg chg="add del mod">
          <ac:chgData name="Julian Franquinet" userId="0dc8a18c03300809" providerId="LiveId" clId="{5794A3E0-9238-4A91-8EC0-C5DD51D1CBF7}" dt="2021-02-16T14:20:22.738" v="2670"/>
          <ac:picMkLst>
            <pc:docMk/>
            <pc:sldMk cId="790488591" sldId="605"/>
            <ac:picMk id="11" creationId="{1F2E0CC5-3F0D-43DE-87C9-52477D7C736F}"/>
          </ac:picMkLst>
        </pc:picChg>
        <pc:picChg chg="add mod">
          <ac:chgData name="Julian Franquinet" userId="0dc8a18c03300809" providerId="LiveId" clId="{5794A3E0-9238-4A91-8EC0-C5DD51D1CBF7}" dt="2021-02-16T14:20:22.720" v="2669"/>
          <ac:picMkLst>
            <pc:docMk/>
            <pc:sldMk cId="790488591" sldId="605"/>
            <ac:picMk id="13" creationId="{00985030-329A-4DB2-B180-4EF17BD2B84F}"/>
          </ac:picMkLst>
        </pc:picChg>
        <pc:picChg chg="add del mod">
          <ac:chgData name="Julian Franquinet" userId="0dc8a18c03300809" providerId="LiveId" clId="{5794A3E0-9238-4A91-8EC0-C5DD51D1CBF7}" dt="2021-02-16T14:20:46.098" v="2678"/>
          <ac:picMkLst>
            <pc:docMk/>
            <pc:sldMk cId="790488591" sldId="605"/>
            <ac:picMk id="14" creationId="{0B0673FA-0B52-495B-B697-E5C0374CC982}"/>
          </ac:picMkLst>
        </pc:picChg>
        <pc:picChg chg="add mod">
          <ac:chgData name="Julian Franquinet" userId="0dc8a18c03300809" providerId="LiveId" clId="{5794A3E0-9238-4A91-8EC0-C5DD51D1CBF7}" dt="2021-02-16T14:20:58.882" v="2681" actId="1076"/>
          <ac:picMkLst>
            <pc:docMk/>
            <pc:sldMk cId="790488591" sldId="605"/>
            <ac:picMk id="16" creationId="{FFFB07DF-9F21-421E-A35C-381E63CF5362}"/>
          </ac:picMkLst>
        </pc:picChg>
      </pc:sldChg>
      <pc:sldChg chg="addSp delSp modSp add mod delAnim modAnim">
        <pc:chgData name="Julian Franquinet" userId="0dc8a18c03300809" providerId="LiveId" clId="{5794A3E0-9238-4A91-8EC0-C5DD51D1CBF7}" dt="2021-02-17T10:40:12.745" v="3561" actId="1076"/>
        <pc:sldMkLst>
          <pc:docMk/>
          <pc:sldMk cId="2642504546" sldId="606"/>
        </pc:sldMkLst>
        <pc:picChg chg="add del mod">
          <ac:chgData name="Julian Franquinet" userId="0dc8a18c03300809" providerId="LiveId" clId="{5794A3E0-9238-4A91-8EC0-C5DD51D1CBF7}" dt="2021-02-17T10:38:11.780" v="3516"/>
          <ac:picMkLst>
            <pc:docMk/>
            <pc:sldMk cId="2642504546" sldId="606"/>
            <ac:picMk id="3" creationId="{3528C4FF-2A53-47B2-A1E2-EEE23737C2D0}"/>
          </ac:picMkLst>
        </pc:picChg>
        <pc:picChg chg="del">
          <ac:chgData name="Julian Franquinet" userId="0dc8a18c03300809" providerId="LiveId" clId="{5794A3E0-9238-4A91-8EC0-C5DD51D1CBF7}" dt="2021-02-16T13:40:59.029" v="2364" actId="478"/>
          <ac:picMkLst>
            <pc:docMk/>
            <pc:sldMk cId="2642504546" sldId="606"/>
            <ac:picMk id="3" creationId="{5CB72E5F-1AA1-4FC0-BE99-1C373EAFAB9B}"/>
          </ac:picMkLst>
        </pc:picChg>
        <pc:picChg chg="add mod">
          <ac:chgData name="Julian Franquinet" userId="0dc8a18c03300809" providerId="LiveId" clId="{5794A3E0-9238-4A91-8EC0-C5DD51D1CBF7}" dt="2021-02-16T13:42:15.143" v="2375"/>
          <ac:picMkLst>
            <pc:docMk/>
            <pc:sldMk cId="2642504546" sldId="606"/>
            <ac:picMk id="5" creationId="{54E8FED7-8840-48EF-9C25-2D5C08592AF6}"/>
          </ac:picMkLst>
        </pc:picChg>
        <pc:picChg chg="del">
          <ac:chgData name="Julian Franquinet" userId="0dc8a18c03300809" providerId="LiveId" clId="{5794A3E0-9238-4A91-8EC0-C5DD51D1CBF7}" dt="2021-02-16T13:41:02.686" v="2367" actId="478"/>
          <ac:picMkLst>
            <pc:docMk/>
            <pc:sldMk cId="2642504546" sldId="606"/>
            <ac:picMk id="6" creationId="{078B4A02-768C-4F8D-84A6-5DB7B626107B}"/>
          </ac:picMkLst>
        </pc:picChg>
        <pc:picChg chg="add del mod">
          <ac:chgData name="Julian Franquinet" userId="0dc8a18c03300809" providerId="LiveId" clId="{5794A3E0-9238-4A91-8EC0-C5DD51D1CBF7}" dt="2021-02-17T10:38:33.184" v="3521"/>
          <ac:picMkLst>
            <pc:docMk/>
            <pc:sldMk cId="2642504546" sldId="606"/>
            <ac:picMk id="7" creationId="{457010CB-3CF1-4D5B-8F64-02CB4A41A98E}"/>
          </ac:picMkLst>
        </pc:picChg>
        <pc:picChg chg="add del mod">
          <ac:chgData name="Julian Franquinet" userId="0dc8a18c03300809" providerId="LiveId" clId="{5794A3E0-9238-4A91-8EC0-C5DD51D1CBF7}" dt="2021-02-16T13:43:20.310" v="2385" actId="478"/>
          <ac:picMkLst>
            <pc:docMk/>
            <pc:sldMk cId="2642504546" sldId="606"/>
            <ac:picMk id="8" creationId="{C3A91B83-6EF9-406D-B3C5-CE0CA54FEE65}"/>
          </ac:picMkLst>
        </pc:picChg>
        <pc:picChg chg="add del mod">
          <ac:chgData name="Julian Franquinet" userId="0dc8a18c03300809" providerId="LiveId" clId="{5794A3E0-9238-4A91-8EC0-C5DD51D1CBF7}" dt="2021-02-17T10:38:55.756" v="3528"/>
          <ac:picMkLst>
            <pc:docMk/>
            <pc:sldMk cId="2642504546" sldId="606"/>
            <ac:picMk id="9" creationId="{31609F5A-A1BD-4191-9664-F32BBA000394}"/>
          </ac:picMkLst>
        </pc:picChg>
        <pc:picChg chg="add del mod">
          <ac:chgData name="Julian Franquinet" userId="0dc8a18c03300809" providerId="LiveId" clId="{5794A3E0-9238-4A91-8EC0-C5DD51D1CBF7}" dt="2021-02-16T13:42:15.148" v="2376"/>
          <ac:picMkLst>
            <pc:docMk/>
            <pc:sldMk cId="2642504546" sldId="606"/>
            <ac:picMk id="13" creationId="{C4679C8C-8034-4F21-A655-60E2CF7C71F3}"/>
          </ac:picMkLst>
        </pc:picChg>
        <pc:picChg chg="add mod">
          <ac:chgData name="Julian Franquinet" userId="0dc8a18c03300809" providerId="LiveId" clId="{5794A3E0-9238-4A91-8EC0-C5DD51D1CBF7}" dt="2021-02-16T13:44:10.110" v="2390"/>
          <ac:picMkLst>
            <pc:docMk/>
            <pc:sldMk cId="2642504546" sldId="606"/>
            <ac:picMk id="14" creationId="{9B1A6C14-2A26-40C8-AE62-DB316A4AD78D}"/>
          </ac:picMkLst>
        </pc:picChg>
        <pc:picChg chg="add del mod">
          <ac:chgData name="Julian Franquinet" userId="0dc8a18c03300809" providerId="LiveId" clId="{5794A3E0-9238-4A91-8EC0-C5DD51D1CBF7}" dt="2021-02-17T10:39:05.589" v="3532" actId="478"/>
          <ac:picMkLst>
            <pc:docMk/>
            <pc:sldMk cId="2642504546" sldId="606"/>
            <ac:picMk id="15" creationId="{6F3C5A0D-DA1D-4AFE-9CAC-454CC160DF9B}"/>
          </ac:picMkLst>
        </pc:picChg>
        <pc:picChg chg="del">
          <ac:chgData name="Julian Franquinet" userId="0dc8a18c03300809" providerId="LiveId" clId="{5794A3E0-9238-4A91-8EC0-C5DD51D1CBF7}" dt="2021-02-16T13:41:00.774" v="2366" actId="478"/>
          <ac:picMkLst>
            <pc:docMk/>
            <pc:sldMk cId="2642504546" sldId="606"/>
            <ac:picMk id="15" creationId="{DC1A1CFD-07FD-48A2-B473-92C09CB5FC49}"/>
          </ac:picMkLst>
        </pc:picChg>
        <pc:picChg chg="add del mod">
          <ac:chgData name="Julian Franquinet" userId="0dc8a18c03300809" providerId="LiveId" clId="{5794A3E0-9238-4A91-8EC0-C5DD51D1CBF7}" dt="2021-02-16T13:42:50.994" v="2384"/>
          <ac:picMkLst>
            <pc:docMk/>
            <pc:sldMk cId="2642504546" sldId="606"/>
            <ac:picMk id="16" creationId="{1FDE8F3D-B671-4316-B9A4-3E80D2E6B808}"/>
          </ac:picMkLst>
        </pc:picChg>
        <pc:picChg chg="add del mod">
          <ac:chgData name="Julian Franquinet" userId="0dc8a18c03300809" providerId="LiveId" clId="{5794A3E0-9238-4A91-8EC0-C5DD51D1CBF7}" dt="2021-02-17T10:39:40.709" v="3547"/>
          <ac:picMkLst>
            <pc:docMk/>
            <pc:sldMk cId="2642504546" sldId="606"/>
            <ac:picMk id="17" creationId="{A9416B6D-D92D-479B-9A74-1B09C7189DBD}"/>
          </ac:picMkLst>
        </pc:picChg>
        <pc:picChg chg="add del mod">
          <ac:chgData name="Julian Franquinet" userId="0dc8a18c03300809" providerId="LiveId" clId="{5794A3E0-9238-4A91-8EC0-C5DD51D1CBF7}" dt="2021-02-16T13:44:10.113" v="2391"/>
          <ac:picMkLst>
            <pc:docMk/>
            <pc:sldMk cId="2642504546" sldId="606"/>
            <ac:picMk id="18" creationId="{D16849A3-E5D1-4843-9FE5-1B085D8EFF27}"/>
          </ac:picMkLst>
        </pc:picChg>
        <pc:picChg chg="del">
          <ac:chgData name="Julian Franquinet" userId="0dc8a18c03300809" providerId="LiveId" clId="{5794A3E0-9238-4A91-8EC0-C5DD51D1CBF7}" dt="2021-02-16T13:40:59.678" v="2365" actId="478"/>
          <ac:picMkLst>
            <pc:docMk/>
            <pc:sldMk cId="2642504546" sldId="606"/>
            <ac:picMk id="19" creationId="{05B65B50-3ED7-4DE2-9D4B-D641B82808B6}"/>
          </ac:picMkLst>
        </pc:picChg>
        <pc:picChg chg="add del mod">
          <ac:chgData name="Julian Franquinet" userId="0dc8a18c03300809" providerId="LiveId" clId="{5794A3E0-9238-4A91-8EC0-C5DD51D1CBF7}" dt="2021-02-17T10:39:52.502" v="3554"/>
          <ac:picMkLst>
            <pc:docMk/>
            <pc:sldMk cId="2642504546" sldId="606"/>
            <ac:picMk id="19" creationId="{C0E832D5-517C-4B04-84B7-043950CD278B}"/>
          </ac:picMkLst>
        </pc:picChg>
        <pc:picChg chg="add del mod">
          <ac:chgData name="Julian Franquinet" userId="0dc8a18c03300809" providerId="LiveId" clId="{5794A3E0-9238-4A91-8EC0-C5DD51D1CBF7}" dt="2021-02-16T13:45:12.375" v="2401"/>
          <ac:picMkLst>
            <pc:docMk/>
            <pc:sldMk cId="2642504546" sldId="606"/>
            <ac:picMk id="20" creationId="{0F5EC60B-6493-4DF5-8DEB-B90266186D11}"/>
          </ac:picMkLst>
        </pc:picChg>
        <pc:picChg chg="add del mod">
          <ac:chgData name="Julian Franquinet" userId="0dc8a18c03300809" providerId="LiveId" clId="{5794A3E0-9238-4A91-8EC0-C5DD51D1CBF7}" dt="2021-02-17T10:40:05.887" v="3560"/>
          <ac:picMkLst>
            <pc:docMk/>
            <pc:sldMk cId="2642504546" sldId="606"/>
            <ac:picMk id="21" creationId="{07C8ABBF-29FD-44AA-A1DA-DE8C949179F7}"/>
          </ac:picMkLst>
        </pc:picChg>
        <pc:picChg chg="add del mod">
          <ac:chgData name="Julian Franquinet" userId="0dc8a18c03300809" providerId="LiveId" clId="{5794A3E0-9238-4A91-8EC0-C5DD51D1CBF7}" dt="2021-02-16T13:45:24.532" v="2406"/>
          <ac:picMkLst>
            <pc:docMk/>
            <pc:sldMk cId="2642504546" sldId="606"/>
            <ac:picMk id="21" creationId="{205A316E-9289-4F6A-A7E0-D150188DF2C6}"/>
          </ac:picMkLst>
        </pc:picChg>
        <pc:picChg chg="add del mod">
          <ac:chgData name="Julian Franquinet" userId="0dc8a18c03300809" providerId="LiveId" clId="{5794A3E0-9238-4A91-8EC0-C5DD51D1CBF7}" dt="2021-02-16T13:45:27.062" v="2407" actId="478"/>
          <ac:picMkLst>
            <pc:docMk/>
            <pc:sldMk cId="2642504546" sldId="606"/>
            <ac:picMk id="22" creationId="{0235C32C-655C-45EC-86F2-E15E1CFDB287}"/>
          </ac:picMkLst>
        </pc:picChg>
        <pc:picChg chg="add del mod">
          <ac:chgData name="Julian Franquinet" userId="0dc8a18c03300809" providerId="LiveId" clId="{5794A3E0-9238-4A91-8EC0-C5DD51D1CBF7}" dt="2021-02-16T13:44:53.845" v="2396"/>
          <ac:picMkLst>
            <pc:docMk/>
            <pc:sldMk cId="2642504546" sldId="606"/>
            <ac:picMk id="23" creationId="{19BE1243-1411-458E-84F3-9A372B2F70A3}"/>
          </ac:picMkLst>
        </pc:picChg>
        <pc:picChg chg="add mod">
          <ac:chgData name="Julian Franquinet" userId="0dc8a18c03300809" providerId="LiveId" clId="{5794A3E0-9238-4A91-8EC0-C5DD51D1CBF7}" dt="2021-02-17T10:40:12.745" v="3561" actId="1076"/>
          <ac:picMkLst>
            <pc:docMk/>
            <pc:sldMk cId="2642504546" sldId="606"/>
            <ac:picMk id="23" creationId="{F7F15C4A-BD53-4FC9-9164-7F1B484979D5}"/>
          </ac:picMkLst>
        </pc:picChg>
        <pc:picChg chg="add mod">
          <ac:chgData name="Julian Franquinet" userId="0dc8a18c03300809" providerId="LiveId" clId="{5794A3E0-9238-4A91-8EC0-C5DD51D1CBF7}" dt="2021-02-16T13:47:01.412" v="2437" actId="1076"/>
          <ac:picMkLst>
            <pc:docMk/>
            <pc:sldMk cId="2642504546" sldId="606"/>
            <ac:picMk id="24" creationId="{CDC0D708-C512-4C71-B748-02925124A090}"/>
          </ac:picMkLst>
        </pc:picChg>
        <pc:picChg chg="add del mod">
          <ac:chgData name="Julian Franquinet" userId="0dc8a18c03300809" providerId="LiveId" clId="{5794A3E0-9238-4A91-8EC0-C5DD51D1CBF7}" dt="2021-02-17T10:39:29.589" v="3540"/>
          <ac:picMkLst>
            <pc:docMk/>
            <pc:sldMk cId="2642504546" sldId="606"/>
            <ac:picMk id="25" creationId="{73ED4214-C571-4675-9626-75E6FBE6F299}"/>
          </ac:picMkLst>
        </pc:picChg>
        <pc:picChg chg="add del mod">
          <ac:chgData name="Julian Franquinet" userId="0dc8a18c03300809" providerId="LiveId" clId="{5794A3E0-9238-4A91-8EC0-C5DD51D1CBF7}" dt="2021-02-16T14:08:49.943" v="2612"/>
          <ac:picMkLst>
            <pc:docMk/>
            <pc:sldMk cId="2642504546" sldId="606"/>
            <ac:picMk id="26" creationId="{6FCE9CA9-009B-4C2B-892A-E285312D2EA8}"/>
          </ac:picMkLst>
        </pc:picChg>
        <pc:picChg chg="add del mod">
          <ac:chgData name="Julian Franquinet" userId="0dc8a18c03300809" providerId="LiveId" clId="{5794A3E0-9238-4A91-8EC0-C5DD51D1CBF7}" dt="2021-02-16T13:55:51.464" v="2474"/>
          <ac:picMkLst>
            <pc:docMk/>
            <pc:sldMk cId="2642504546" sldId="606"/>
            <ac:picMk id="29" creationId="{A3B89927-91D8-49DD-9F7D-DD2425747546}"/>
          </ac:picMkLst>
        </pc:picChg>
        <pc:picChg chg="add del mod">
          <ac:chgData name="Julian Franquinet" userId="0dc8a18c03300809" providerId="LiveId" clId="{5794A3E0-9238-4A91-8EC0-C5DD51D1CBF7}" dt="2021-02-16T13:45:49.709" v="2414"/>
          <ac:picMkLst>
            <pc:docMk/>
            <pc:sldMk cId="2642504546" sldId="606"/>
            <ac:picMk id="31" creationId="{9A49D52A-90F6-4240-AF8F-FB1983BBB731}"/>
          </ac:picMkLst>
        </pc:picChg>
        <pc:picChg chg="add del mod">
          <ac:chgData name="Julian Franquinet" userId="0dc8a18c03300809" providerId="LiveId" clId="{5794A3E0-9238-4A91-8EC0-C5DD51D1CBF7}" dt="2021-02-16T13:46:01.144" v="2419"/>
          <ac:picMkLst>
            <pc:docMk/>
            <pc:sldMk cId="2642504546" sldId="606"/>
            <ac:picMk id="32" creationId="{9C0D9334-C9FA-4CB6-8799-91F9A7BE6E01}"/>
          </ac:picMkLst>
        </pc:picChg>
        <pc:picChg chg="add del mod">
          <ac:chgData name="Julian Franquinet" userId="0dc8a18c03300809" providerId="LiveId" clId="{5794A3E0-9238-4A91-8EC0-C5DD51D1CBF7}" dt="2021-02-16T13:46:14.935" v="2424"/>
          <ac:picMkLst>
            <pc:docMk/>
            <pc:sldMk cId="2642504546" sldId="606"/>
            <ac:picMk id="34" creationId="{7888BB11-12AE-4D7F-B36F-6F04ADA2CE82}"/>
          </ac:picMkLst>
        </pc:picChg>
        <pc:picChg chg="add del mod">
          <ac:chgData name="Julian Franquinet" userId="0dc8a18c03300809" providerId="LiveId" clId="{5794A3E0-9238-4A91-8EC0-C5DD51D1CBF7}" dt="2021-02-16T13:46:27.612" v="2429"/>
          <ac:picMkLst>
            <pc:docMk/>
            <pc:sldMk cId="2642504546" sldId="606"/>
            <ac:picMk id="36" creationId="{F05AA9CF-AFA0-49C8-96EF-CBA68AB87641}"/>
          </ac:picMkLst>
        </pc:picChg>
        <pc:picChg chg="add mod">
          <ac:chgData name="Julian Franquinet" userId="0dc8a18c03300809" providerId="LiveId" clId="{5794A3E0-9238-4A91-8EC0-C5DD51D1CBF7}" dt="2021-02-16T13:47:16.676" v="2440" actId="1076"/>
          <ac:picMkLst>
            <pc:docMk/>
            <pc:sldMk cId="2642504546" sldId="606"/>
            <ac:picMk id="38" creationId="{B5DD1921-B87A-473D-BDC6-63FA1CFA7A06}"/>
          </ac:picMkLst>
        </pc:picChg>
        <pc:picChg chg="add del mod">
          <ac:chgData name="Julian Franquinet" userId="0dc8a18c03300809" providerId="LiveId" clId="{5794A3E0-9238-4A91-8EC0-C5DD51D1CBF7}" dt="2021-02-16T13:46:51.403" v="2436"/>
          <ac:picMkLst>
            <pc:docMk/>
            <pc:sldMk cId="2642504546" sldId="606"/>
            <ac:picMk id="40" creationId="{C121D9A7-B5AB-4166-92BD-F81B61A3CD25}"/>
          </ac:picMkLst>
        </pc:picChg>
        <pc:picChg chg="add mod">
          <ac:chgData name="Julian Franquinet" userId="0dc8a18c03300809" providerId="LiveId" clId="{5794A3E0-9238-4A91-8EC0-C5DD51D1CBF7}" dt="2021-02-16T13:47:24.623" v="2441" actId="1076"/>
          <ac:picMkLst>
            <pc:docMk/>
            <pc:sldMk cId="2642504546" sldId="606"/>
            <ac:picMk id="41" creationId="{6F1B3044-1178-4FE9-8075-7631A049D537}"/>
          </ac:picMkLst>
        </pc:picChg>
        <pc:picChg chg="add mod">
          <ac:chgData name="Julian Franquinet" userId="0dc8a18c03300809" providerId="LiveId" clId="{5794A3E0-9238-4A91-8EC0-C5DD51D1CBF7}" dt="2021-02-16T13:55:51.459" v="2473"/>
          <ac:picMkLst>
            <pc:docMk/>
            <pc:sldMk cId="2642504546" sldId="606"/>
            <ac:picMk id="43" creationId="{8F1EEB30-7E46-40FF-96BD-BED069B3B6B6}"/>
          </ac:picMkLst>
        </pc:picChg>
        <pc:picChg chg="add mod">
          <ac:chgData name="Julian Franquinet" userId="0dc8a18c03300809" providerId="LiveId" clId="{5794A3E0-9238-4A91-8EC0-C5DD51D1CBF7}" dt="2021-02-17T10:39:02.366" v="3531" actId="1076"/>
          <ac:picMkLst>
            <pc:docMk/>
            <pc:sldMk cId="2642504546" sldId="606"/>
            <ac:picMk id="45" creationId="{413AF024-BFB1-4263-88EF-BC17F3EAA0CB}"/>
          </ac:picMkLst>
        </pc:picChg>
        <pc:picChg chg="add del mod">
          <ac:chgData name="Julian Franquinet" userId="0dc8a18c03300809" providerId="LiveId" clId="{5794A3E0-9238-4A91-8EC0-C5DD51D1CBF7}" dt="2021-02-16T14:13:09.190" v="2620"/>
          <ac:picMkLst>
            <pc:docMk/>
            <pc:sldMk cId="2642504546" sldId="606"/>
            <ac:picMk id="47" creationId="{5F4BF3AC-ACC6-4F81-8AF3-E79E119D5A53}"/>
          </ac:picMkLst>
        </pc:picChg>
        <pc:picChg chg="add del mod">
          <ac:chgData name="Julian Franquinet" userId="0dc8a18c03300809" providerId="LiveId" clId="{5794A3E0-9238-4A91-8EC0-C5DD51D1CBF7}" dt="2021-02-16T14:14:00.647" v="2633" actId="478"/>
          <ac:picMkLst>
            <pc:docMk/>
            <pc:sldMk cId="2642504546" sldId="606"/>
            <ac:picMk id="48" creationId="{90F61D81-F49D-42FE-BDD8-76B11365A8A6}"/>
          </ac:picMkLst>
        </pc:picChg>
        <pc:picChg chg="add del mod">
          <ac:chgData name="Julian Franquinet" userId="0dc8a18c03300809" providerId="LiveId" clId="{5794A3E0-9238-4A91-8EC0-C5DD51D1CBF7}" dt="2021-02-16T14:13:59.482" v="2632"/>
          <ac:picMkLst>
            <pc:docMk/>
            <pc:sldMk cId="2642504546" sldId="606"/>
            <ac:picMk id="50" creationId="{4564C488-6396-4229-95C5-40F33F68D44C}"/>
          </ac:picMkLst>
        </pc:picChg>
        <pc:picChg chg="add del mod">
          <ac:chgData name="Julian Franquinet" userId="0dc8a18c03300809" providerId="LiveId" clId="{5794A3E0-9238-4A91-8EC0-C5DD51D1CBF7}" dt="2021-02-17T10:37:41.148" v="3510"/>
          <ac:picMkLst>
            <pc:docMk/>
            <pc:sldMk cId="2642504546" sldId="606"/>
            <ac:picMk id="51" creationId="{819190D1-62D5-47DE-BF5D-49DBBA8CA9F2}"/>
          </ac:picMkLst>
        </pc:picChg>
      </pc:sldChg>
      <pc:sldChg chg="addSp delSp modSp add mod ord">
        <pc:chgData name="Julian Franquinet" userId="0dc8a18c03300809" providerId="LiveId" clId="{5794A3E0-9238-4A91-8EC0-C5DD51D1CBF7}" dt="2021-02-17T10:41:38.153" v="3568"/>
        <pc:sldMkLst>
          <pc:docMk/>
          <pc:sldMk cId="3669316942" sldId="607"/>
        </pc:sldMkLst>
        <pc:picChg chg="add mod">
          <ac:chgData name="Julian Franquinet" userId="0dc8a18c03300809" providerId="LiveId" clId="{5794A3E0-9238-4A91-8EC0-C5DD51D1CBF7}" dt="2021-02-16T14:14:56.571" v="2644"/>
          <ac:picMkLst>
            <pc:docMk/>
            <pc:sldMk cId="3669316942" sldId="607"/>
            <ac:picMk id="3" creationId="{656D68B1-F777-41C2-8E42-8C06F5858684}"/>
          </ac:picMkLst>
        </pc:picChg>
        <pc:picChg chg="del">
          <ac:chgData name="Julian Franquinet" userId="0dc8a18c03300809" providerId="LiveId" clId="{5794A3E0-9238-4A91-8EC0-C5DD51D1CBF7}" dt="2021-02-16T14:14:56.585" v="2645"/>
          <ac:picMkLst>
            <pc:docMk/>
            <pc:sldMk cId="3669316942" sldId="607"/>
            <ac:picMk id="5" creationId="{54E8FED7-8840-48EF-9C25-2D5C08592AF6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14" creationId="{9B1A6C14-2A26-40C8-AE62-DB316A4AD78D}"/>
          </ac:picMkLst>
        </pc:picChg>
        <pc:picChg chg="add mod">
          <ac:chgData name="Julian Franquinet" userId="0dc8a18c03300809" providerId="LiveId" clId="{5794A3E0-9238-4A91-8EC0-C5DD51D1CBF7}" dt="2021-02-17T10:41:38.153" v="3568"/>
          <ac:picMkLst>
            <pc:docMk/>
            <pc:sldMk cId="3669316942" sldId="607"/>
            <ac:picMk id="15" creationId="{E35E2EA1-5CAD-4ADC-8711-F21D03D19EF9}"/>
          </ac:picMkLst>
        </pc:picChg>
        <pc:picChg chg="add mod">
          <ac:chgData name="Julian Franquinet" userId="0dc8a18c03300809" providerId="LiveId" clId="{5794A3E0-9238-4A91-8EC0-C5DD51D1CBF7}" dt="2021-02-16T14:14:27.199" v="2638"/>
          <ac:picMkLst>
            <pc:docMk/>
            <pc:sldMk cId="3669316942" sldId="607"/>
            <ac:picMk id="16" creationId="{EDE866E2-6A45-4FE6-AA5F-D2125239435B}"/>
          </ac:picMkLst>
        </pc:picChg>
        <pc:picChg chg="add mod">
          <ac:chgData name="Julian Franquinet" userId="0dc8a18c03300809" providerId="LiveId" clId="{5794A3E0-9238-4A91-8EC0-C5DD51D1CBF7}" dt="2021-02-16T14:14:27.199" v="2638"/>
          <ac:picMkLst>
            <pc:docMk/>
            <pc:sldMk cId="3669316942" sldId="607"/>
            <ac:picMk id="17" creationId="{DCB73908-5802-408B-9C1A-9B5E1564B37A}"/>
          </ac:picMkLst>
        </pc:picChg>
        <pc:picChg chg="add mod">
          <ac:chgData name="Julian Franquinet" userId="0dc8a18c03300809" providerId="LiveId" clId="{5794A3E0-9238-4A91-8EC0-C5DD51D1CBF7}" dt="2021-02-16T14:14:27.199" v="2638"/>
          <ac:picMkLst>
            <pc:docMk/>
            <pc:sldMk cId="3669316942" sldId="607"/>
            <ac:picMk id="18" creationId="{FF1B5905-8548-4332-BCF6-B12553B02A46}"/>
          </ac:picMkLst>
        </pc:picChg>
        <pc:picChg chg="add mod">
          <ac:chgData name="Julian Franquinet" userId="0dc8a18c03300809" providerId="LiveId" clId="{5794A3E0-9238-4A91-8EC0-C5DD51D1CBF7}" dt="2021-02-16T14:14:27.199" v="2638"/>
          <ac:picMkLst>
            <pc:docMk/>
            <pc:sldMk cId="3669316942" sldId="607"/>
            <ac:picMk id="19" creationId="{8D11CA3C-12AE-48B0-9F47-E35B4F7B71FA}"/>
          </ac:picMkLst>
        </pc:picChg>
        <pc:picChg chg="add mod">
          <ac:chgData name="Julian Franquinet" userId="0dc8a18c03300809" providerId="LiveId" clId="{5794A3E0-9238-4A91-8EC0-C5DD51D1CBF7}" dt="2021-02-16T14:14:27.199" v="2638"/>
          <ac:picMkLst>
            <pc:docMk/>
            <pc:sldMk cId="3669316942" sldId="607"/>
            <ac:picMk id="20" creationId="{C67193C4-BDA1-4C01-8ABF-1A1FD31CCC94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24" creationId="{CDC0D708-C512-4C71-B748-02925124A090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38" creationId="{B5DD1921-B87A-473D-BDC6-63FA1CFA7A06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41" creationId="{6F1B3044-1178-4FE9-8075-7631A049D537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43" creationId="{8F1EEB30-7E46-40FF-96BD-BED069B3B6B6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45" creationId="{413AF024-BFB1-4263-88EF-BC17F3EAA0CB}"/>
          </ac:picMkLst>
        </pc:picChg>
      </pc:sldChg>
      <pc:sldChg chg="addSp delSp modSp add mod">
        <pc:chgData name="Julian Franquinet" userId="0dc8a18c03300809" providerId="LiveId" clId="{5794A3E0-9238-4A91-8EC0-C5DD51D1CBF7}" dt="2021-02-18T10:20:57.412" v="3579"/>
        <pc:sldMkLst>
          <pc:docMk/>
          <pc:sldMk cId="2137726039" sldId="608"/>
        </pc:sldMkLst>
        <pc:picChg chg="mod">
          <ac:chgData name="Julian Franquinet" userId="0dc8a18c03300809" providerId="LiveId" clId="{5794A3E0-9238-4A91-8EC0-C5DD51D1CBF7}" dt="2021-02-17T09:56:36.486" v="2991" actId="1076"/>
          <ac:picMkLst>
            <pc:docMk/>
            <pc:sldMk cId="2137726039" sldId="608"/>
            <ac:picMk id="3" creationId="{F1C6E7B8-0C1C-40C3-9E76-BE4E7DBF2822}"/>
          </ac:picMkLst>
        </pc:picChg>
        <pc:picChg chg="add mod">
          <ac:chgData name="Julian Franquinet" userId="0dc8a18c03300809" providerId="LiveId" clId="{5794A3E0-9238-4A91-8EC0-C5DD51D1CBF7}" dt="2021-02-18T10:20:57.277" v="3578"/>
          <ac:picMkLst>
            <pc:docMk/>
            <pc:sldMk cId="2137726039" sldId="608"/>
            <ac:picMk id="4" creationId="{66E22462-3226-48D8-83E0-E0AA52660E4A}"/>
          </ac:picMkLst>
        </pc:picChg>
        <pc:picChg chg="add del mod">
          <ac:chgData name="Julian Franquinet" userId="0dc8a18c03300809" providerId="LiveId" clId="{5794A3E0-9238-4A91-8EC0-C5DD51D1CBF7}" dt="2021-02-17T09:54:52.193" v="2969"/>
          <ac:picMkLst>
            <pc:docMk/>
            <pc:sldMk cId="2137726039" sldId="608"/>
            <ac:picMk id="4" creationId="{A9D8A463-BA99-4D76-9F44-D3CC8C1CDAD0}"/>
          </ac:picMkLst>
        </pc:picChg>
        <pc:picChg chg="del mod">
          <ac:chgData name="Julian Franquinet" userId="0dc8a18c03300809" providerId="LiveId" clId="{5794A3E0-9238-4A91-8EC0-C5DD51D1CBF7}" dt="2021-02-18T10:20:57.412" v="3579"/>
          <ac:picMkLst>
            <pc:docMk/>
            <pc:sldMk cId="2137726039" sldId="608"/>
            <ac:picMk id="6" creationId="{B02FC2F2-3485-475F-8925-C363C1F04622}"/>
          </ac:picMkLst>
        </pc:picChg>
        <pc:picChg chg="del">
          <ac:chgData name="Julian Franquinet" userId="0dc8a18c03300809" providerId="LiveId" clId="{5794A3E0-9238-4A91-8EC0-C5DD51D1CBF7}" dt="2021-02-17T09:52:57.459" v="2947" actId="478"/>
          <ac:picMkLst>
            <pc:docMk/>
            <pc:sldMk cId="2137726039" sldId="608"/>
            <ac:picMk id="9" creationId="{532AB1A7-EA84-43D1-8469-4FE86D0234D2}"/>
          </ac:picMkLst>
        </pc:picChg>
        <pc:picChg chg="add del mod">
          <ac:chgData name="Julian Franquinet" userId="0dc8a18c03300809" providerId="LiveId" clId="{5794A3E0-9238-4A91-8EC0-C5DD51D1CBF7}" dt="2021-02-17T09:55:41.201" v="2977"/>
          <ac:picMkLst>
            <pc:docMk/>
            <pc:sldMk cId="2137726039" sldId="608"/>
            <ac:picMk id="10" creationId="{76D526B0-D241-443A-8B57-13720CB1C03B}"/>
          </ac:picMkLst>
        </pc:picChg>
        <pc:picChg chg="add del mod">
          <ac:chgData name="Julian Franquinet" userId="0dc8a18c03300809" providerId="LiveId" clId="{5794A3E0-9238-4A91-8EC0-C5DD51D1CBF7}" dt="2021-02-17T09:54:23.819" v="2961"/>
          <ac:picMkLst>
            <pc:docMk/>
            <pc:sldMk cId="2137726039" sldId="608"/>
            <ac:picMk id="11" creationId="{4924F635-3FFE-4EA2-A848-0E30A7AF3357}"/>
          </ac:picMkLst>
        </pc:picChg>
        <pc:picChg chg="add del mod">
          <ac:chgData name="Julian Franquinet" userId="0dc8a18c03300809" providerId="LiveId" clId="{5794A3E0-9238-4A91-8EC0-C5DD51D1CBF7}" dt="2021-02-17T09:56:01.899" v="2983"/>
          <ac:picMkLst>
            <pc:docMk/>
            <pc:sldMk cId="2137726039" sldId="608"/>
            <ac:picMk id="13" creationId="{AAB53A0E-F395-4A22-AA31-97609B0A36ED}"/>
          </ac:picMkLst>
        </pc:picChg>
        <pc:picChg chg="del">
          <ac:chgData name="Julian Franquinet" userId="0dc8a18c03300809" providerId="LiveId" clId="{5794A3E0-9238-4A91-8EC0-C5DD51D1CBF7}" dt="2021-02-17T09:52:56.900" v="2946" actId="478"/>
          <ac:picMkLst>
            <pc:docMk/>
            <pc:sldMk cId="2137726039" sldId="608"/>
            <ac:picMk id="15" creationId="{78DAEA4D-B73B-41B2-A979-311425921E8B}"/>
          </ac:picMkLst>
        </pc:picChg>
        <pc:picChg chg="add del mod">
          <ac:chgData name="Julian Franquinet" userId="0dc8a18c03300809" providerId="LiveId" clId="{5794A3E0-9238-4A91-8EC0-C5DD51D1CBF7}" dt="2021-02-17T09:57:34.225" v="3002"/>
          <ac:picMkLst>
            <pc:docMk/>
            <pc:sldMk cId="2137726039" sldId="608"/>
            <ac:picMk id="16" creationId="{1206DCF6-52C5-4D2C-867E-FC4DDDD33D70}"/>
          </ac:picMkLst>
        </pc:picChg>
        <pc:picChg chg="del">
          <ac:chgData name="Julian Franquinet" userId="0dc8a18c03300809" providerId="LiveId" clId="{5794A3E0-9238-4A91-8EC0-C5DD51D1CBF7}" dt="2021-02-17T09:52:59.155" v="2949" actId="478"/>
          <ac:picMkLst>
            <pc:docMk/>
            <pc:sldMk cId="2137726039" sldId="608"/>
            <ac:picMk id="17" creationId="{FD7E9223-4B09-4E1A-9FEB-E6A879BCBF4D}"/>
          </ac:picMkLst>
        </pc:picChg>
        <pc:picChg chg="add del mod">
          <ac:chgData name="Julian Franquinet" userId="0dc8a18c03300809" providerId="LiveId" clId="{5794A3E0-9238-4A91-8EC0-C5DD51D1CBF7}" dt="2021-02-17T09:58:06.727" v="3008"/>
          <ac:picMkLst>
            <pc:docMk/>
            <pc:sldMk cId="2137726039" sldId="608"/>
            <ac:picMk id="19" creationId="{F2BD16A3-37A7-4EC8-8FE1-44078BCBA554}"/>
          </ac:picMkLst>
        </pc:picChg>
        <pc:picChg chg="add del mod">
          <ac:chgData name="Julian Franquinet" userId="0dc8a18c03300809" providerId="LiveId" clId="{5794A3E0-9238-4A91-8EC0-C5DD51D1CBF7}" dt="2021-02-17T10:45:10.236" v="3571" actId="478"/>
          <ac:picMkLst>
            <pc:docMk/>
            <pc:sldMk cId="2137726039" sldId="608"/>
            <ac:picMk id="21" creationId="{9C8CD5D3-E979-4364-9727-108332EBB43A}"/>
          </ac:picMkLst>
        </pc:picChg>
        <pc:picChg chg="del">
          <ac:chgData name="Julian Franquinet" userId="0dc8a18c03300809" providerId="LiveId" clId="{5794A3E0-9238-4A91-8EC0-C5DD51D1CBF7}" dt="2021-02-17T09:52:58.308" v="2948" actId="478"/>
          <ac:picMkLst>
            <pc:docMk/>
            <pc:sldMk cId="2137726039" sldId="608"/>
            <ac:picMk id="22" creationId="{0E0BE31D-FDAA-4CCF-BDA7-3B20F38A6796}"/>
          </ac:picMkLst>
        </pc:picChg>
        <pc:picChg chg="mod">
          <ac:chgData name="Julian Franquinet" userId="0dc8a18c03300809" providerId="LiveId" clId="{5794A3E0-9238-4A91-8EC0-C5DD51D1CBF7}" dt="2021-02-17T09:56:43.897" v="2992" actId="1076"/>
          <ac:picMkLst>
            <pc:docMk/>
            <pc:sldMk cId="2137726039" sldId="608"/>
            <ac:picMk id="42" creationId="{A9B83615-676A-4FEA-9FE1-3F753C7BDACA}"/>
          </ac:picMkLst>
        </pc:picChg>
      </pc:sldChg>
      <pc:sldChg chg="add del">
        <pc:chgData name="Julian Franquinet" userId="0dc8a18c03300809" providerId="LiveId" clId="{5794A3E0-9238-4A91-8EC0-C5DD51D1CBF7}" dt="2021-02-17T10:15:54.672" v="3175" actId="47"/>
        <pc:sldMkLst>
          <pc:docMk/>
          <pc:sldMk cId="1790752106" sldId="609"/>
        </pc:sldMkLst>
      </pc:sldChg>
      <pc:sldChg chg="addSp delSp modSp add mod modTransition">
        <pc:chgData name="Julian Franquinet" userId="0dc8a18c03300809" providerId="LiveId" clId="{5794A3E0-9238-4A91-8EC0-C5DD51D1CBF7}" dt="2021-02-18T10:31:48.151" v="3595"/>
        <pc:sldMkLst>
          <pc:docMk/>
          <pc:sldMk cId="2217446243" sldId="610"/>
        </pc:sldMkLst>
        <pc:picChg chg="del">
          <ac:chgData name="Julian Franquinet" userId="0dc8a18c03300809" providerId="LiveId" clId="{5794A3E0-9238-4A91-8EC0-C5DD51D1CBF7}" dt="2021-02-17T09:58:58.067" v="3022"/>
          <ac:picMkLst>
            <pc:docMk/>
            <pc:sldMk cId="2217446243" sldId="610"/>
            <ac:picMk id="3" creationId="{F1C6E7B8-0C1C-40C3-9E76-BE4E7DBF2822}"/>
          </ac:picMkLst>
        </pc:picChg>
        <pc:picChg chg="add del mod">
          <ac:chgData name="Julian Franquinet" userId="0dc8a18c03300809" providerId="LiveId" clId="{5794A3E0-9238-4A91-8EC0-C5DD51D1CBF7}" dt="2021-02-17T10:04:25.497" v="3064"/>
          <ac:picMkLst>
            <pc:docMk/>
            <pc:sldMk cId="2217446243" sldId="610"/>
            <ac:picMk id="4" creationId="{4112A28C-6E80-45F4-8A93-8C85BAA69100}"/>
          </ac:picMkLst>
        </pc:picChg>
        <pc:picChg chg="del">
          <ac:chgData name="Julian Franquinet" userId="0dc8a18c03300809" providerId="LiveId" clId="{5794A3E0-9238-4A91-8EC0-C5DD51D1CBF7}" dt="2021-02-18T10:31:47.854" v="3594" actId="478"/>
          <ac:picMkLst>
            <pc:docMk/>
            <pc:sldMk cId="2217446243" sldId="610"/>
            <ac:picMk id="6" creationId="{B02FC2F2-3485-475F-8925-C363C1F04622}"/>
          </ac:picMkLst>
        </pc:picChg>
        <pc:picChg chg="add del mod">
          <ac:chgData name="Julian Franquinet" userId="0dc8a18c03300809" providerId="LiveId" clId="{5794A3E0-9238-4A91-8EC0-C5DD51D1CBF7}" dt="2021-02-17T09:58:29.722" v="3016"/>
          <ac:picMkLst>
            <pc:docMk/>
            <pc:sldMk cId="2217446243" sldId="610"/>
            <ac:picMk id="8" creationId="{44D85A06-644A-4F24-8B87-8F14A03BE2AF}"/>
          </ac:picMkLst>
        </pc:picChg>
        <pc:picChg chg="add mod">
          <ac:chgData name="Julian Franquinet" userId="0dc8a18c03300809" providerId="LiveId" clId="{5794A3E0-9238-4A91-8EC0-C5DD51D1CBF7}" dt="2021-02-18T10:31:48.151" v="3595"/>
          <ac:picMkLst>
            <pc:docMk/>
            <pc:sldMk cId="2217446243" sldId="610"/>
            <ac:picMk id="8" creationId="{4D024249-055D-48EF-A384-FE88FAC9F321}"/>
          </ac:picMkLst>
        </pc:picChg>
        <pc:picChg chg="add del mod">
          <ac:chgData name="Julian Franquinet" userId="0dc8a18c03300809" providerId="LiveId" clId="{5794A3E0-9238-4A91-8EC0-C5DD51D1CBF7}" dt="2021-02-17T09:59:10.261" v="3028"/>
          <ac:picMkLst>
            <pc:docMk/>
            <pc:sldMk cId="2217446243" sldId="610"/>
            <ac:picMk id="10" creationId="{D7E48485-7840-4C18-9857-00158F356D62}"/>
          </ac:picMkLst>
        </pc:picChg>
        <pc:picChg chg="add del mod">
          <ac:chgData name="Julian Franquinet" userId="0dc8a18c03300809" providerId="LiveId" clId="{5794A3E0-9238-4A91-8EC0-C5DD51D1CBF7}" dt="2021-02-17T09:59:39.902" v="3034"/>
          <ac:picMkLst>
            <pc:docMk/>
            <pc:sldMk cId="2217446243" sldId="610"/>
            <ac:picMk id="12" creationId="{FCF057B6-8629-4ECB-BA86-6515AD6F0CD0}"/>
          </ac:picMkLst>
        </pc:picChg>
        <pc:picChg chg="add del mod">
          <ac:chgData name="Julian Franquinet" userId="0dc8a18c03300809" providerId="LiveId" clId="{5794A3E0-9238-4A91-8EC0-C5DD51D1CBF7}" dt="2021-02-17T10:00:19.216" v="3040"/>
          <ac:picMkLst>
            <pc:docMk/>
            <pc:sldMk cId="2217446243" sldId="610"/>
            <ac:picMk id="14" creationId="{167BE65D-FA6B-4340-BC99-240C7EA7845B}"/>
          </ac:picMkLst>
        </pc:picChg>
        <pc:picChg chg="del">
          <ac:chgData name="Julian Franquinet" userId="0dc8a18c03300809" providerId="LiveId" clId="{5794A3E0-9238-4A91-8EC0-C5DD51D1CBF7}" dt="2021-02-17T09:58:20.014" v="3009" actId="478"/>
          <ac:picMkLst>
            <pc:docMk/>
            <pc:sldMk cId="2217446243" sldId="610"/>
            <ac:picMk id="16" creationId="{1206DCF6-52C5-4D2C-867E-FC4DDDD33D70}"/>
          </ac:picMkLst>
        </pc:picChg>
        <pc:picChg chg="add del mod">
          <ac:chgData name="Julian Franquinet" userId="0dc8a18c03300809" providerId="LiveId" clId="{5794A3E0-9238-4A91-8EC0-C5DD51D1CBF7}" dt="2021-02-17T10:00:49.380" v="3046"/>
          <ac:picMkLst>
            <pc:docMk/>
            <pc:sldMk cId="2217446243" sldId="610"/>
            <ac:picMk id="17" creationId="{FC0B842E-CE77-4457-8DB1-09FDEDC27D62}"/>
          </ac:picMkLst>
        </pc:picChg>
        <pc:picChg chg="add del mod">
          <ac:chgData name="Julian Franquinet" userId="0dc8a18c03300809" providerId="LiveId" clId="{5794A3E0-9238-4A91-8EC0-C5DD51D1CBF7}" dt="2021-02-17T10:01:00.951" v="3052"/>
          <ac:picMkLst>
            <pc:docMk/>
            <pc:sldMk cId="2217446243" sldId="610"/>
            <ac:picMk id="19" creationId="{B8DD3C38-EE16-4EE6-8C61-FDDC27F7621E}"/>
          </ac:picMkLst>
        </pc:picChg>
        <pc:picChg chg="add del mod">
          <ac:chgData name="Julian Franquinet" userId="0dc8a18c03300809" providerId="LiveId" clId="{5794A3E0-9238-4A91-8EC0-C5DD51D1CBF7}" dt="2021-02-17T10:04:03.010" v="3058"/>
          <ac:picMkLst>
            <pc:docMk/>
            <pc:sldMk cId="2217446243" sldId="610"/>
            <ac:picMk id="21" creationId="{01E2B4E1-A67F-4EF7-912F-88BCB8A93A65}"/>
          </ac:picMkLst>
        </pc:picChg>
        <pc:picChg chg="add mod">
          <ac:chgData name="Julian Franquinet" userId="0dc8a18c03300809" providerId="LiveId" clId="{5794A3E0-9238-4A91-8EC0-C5DD51D1CBF7}" dt="2021-02-17T10:04:03.008" v="3057"/>
          <ac:picMkLst>
            <pc:docMk/>
            <pc:sldMk cId="2217446243" sldId="610"/>
            <ac:picMk id="23" creationId="{FD23D8F3-B27A-4211-A1AD-36C0BB7654C1}"/>
          </ac:picMkLst>
        </pc:picChg>
        <pc:picChg chg="add mod">
          <ac:chgData name="Julian Franquinet" userId="0dc8a18c03300809" providerId="LiveId" clId="{5794A3E0-9238-4A91-8EC0-C5DD51D1CBF7}" dt="2021-02-17T10:04:25.470" v="3063"/>
          <ac:picMkLst>
            <pc:docMk/>
            <pc:sldMk cId="2217446243" sldId="610"/>
            <ac:picMk id="25" creationId="{28AC049B-81B1-43D4-858F-3F558D279ECB}"/>
          </ac:picMkLst>
        </pc:picChg>
      </pc:sldChg>
      <pc:sldChg chg="addSp delSp modSp add mod ord modTransition">
        <pc:chgData name="Julian Franquinet" userId="0dc8a18c03300809" providerId="LiveId" clId="{5794A3E0-9238-4A91-8EC0-C5DD51D1CBF7}" dt="2021-02-18T15:22:32.387" v="3622"/>
        <pc:sldMkLst>
          <pc:docMk/>
          <pc:sldMk cId="1588989968" sldId="611"/>
        </pc:sldMkLst>
        <pc:picChg chg="del">
          <ac:chgData name="Julian Franquinet" userId="0dc8a18c03300809" providerId="LiveId" clId="{5794A3E0-9238-4A91-8EC0-C5DD51D1CBF7}" dt="2021-02-17T10:05:44.964" v="3065" actId="478"/>
          <ac:picMkLst>
            <pc:docMk/>
            <pc:sldMk cId="1588989968" sldId="611"/>
            <ac:picMk id="3" creationId="{F1C6E7B8-0C1C-40C3-9E76-BE4E7DBF2822}"/>
          </ac:picMkLst>
        </pc:picChg>
        <pc:picChg chg="add del mod">
          <ac:chgData name="Julian Franquinet" userId="0dc8a18c03300809" providerId="LiveId" clId="{5794A3E0-9238-4A91-8EC0-C5DD51D1CBF7}" dt="2021-02-17T10:06:36.723" v="3078"/>
          <ac:picMkLst>
            <pc:docMk/>
            <pc:sldMk cId="1588989968" sldId="611"/>
            <ac:picMk id="4" creationId="{3B472B9A-716B-417D-BFE2-A0EA438C7D10}"/>
          </ac:picMkLst>
        </pc:picChg>
        <pc:picChg chg="del">
          <ac:chgData name="Julian Franquinet" userId="0dc8a18c03300809" providerId="LiveId" clId="{5794A3E0-9238-4A91-8EC0-C5DD51D1CBF7}" dt="2021-02-18T10:31:50.310" v="3596" actId="478"/>
          <ac:picMkLst>
            <pc:docMk/>
            <pc:sldMk cId="1588989968" sldId="611"/>
            <ac:picMk id="6" creationId="{B02FC2F2-3485-475F-8925-C363C1F04622}"/>
          </ac:picMkLst>
        </pc:picChg>
        <pc:picChg chg="add mod">
          <ac:chgData name="Julian Franquinet" userId="0dc8a18c03300809" providerId="LiveId" clId="{5794A3E0-9238-4A91-8EC0-C5DD51D1CBF7}" dt="2021-02-18T10:31:50.642" v="3597"/>
          <ac:picMkLst>
            <pc:docMk/>
            <pc:sldMk cId="1588989968" sldId="611"/>
            <ac:picMk id="8" creationId="{860C101F-46DD-491A-926E-82CE49E13C17}"/>
          </ac:picMkLst>
        </pc:picChg>
        <pc:picChg chg="add del mod">
          <ac:chgData name="Julian Franquinet" userId="0dc8a18c03300809" providerId="LiveId" clId="{5794A3E0-9238-4A91-8EC0-C5DD51D1CBF7}" dt="2021-02-17T10:06:21.312" v="3072"/>
          <ac:picMkLst>
            <pc:docMk/>
            <pc:sldMk cId="1588989968" sldId="611"/>
            <ac:picMk id="8" creationId="{E4BE7E6D-F5BF-446C-9E97-20799A3BFD21}"/>
          </ac:picMkLst>
        </pc:picChg>
        <pc:picChg chg="add del mod">
          <ac:chgData name="Julian Franquinet" userId="0dc8a18c03300809" providerId="LiveId" clId="{5794A3E0-9238-4A91-8EC0-C5DD51D1CBF7}" dt="2021-02-17T10:06:50.790" v="3084"/>
          <ac:picMkLst>
            <pc:docMk/>
            <pc:sldMk cId="1588989968" sldId="611"/>
            <ac:picMk id="10" creationId="{B4D9A685-9922-4C62-AA6A-AFF123BC4798}"/>
          </ac:picMkLst>
        </pc:picChg>
        <pc:picChg chg="add del mod">
          <ac:chgData name="Julian Franquinet" userId="0dc8a18c03300809" providerId="LiveId" clId="{5794A3E0-9238-4A91-8EC0-C5DD51D1CBF7}" dt="2021-02-17T10:07:02.227" v="3090"/>
          <ac:picMkLst>
            <pc:docMk/>
            <pc:sldMk cId="1588989968" sldId="611"/>
            <ac:picMk id="12" creationId="{3B41AAAE-D86E-4ACC-8642-8BA38D211413}"/>
          </ac:picMkLst>
        </pc:picChg>
        <pc:picChg chg="add del mod">
          <ac:chgData name="Julian Franquinet" userId="0dc8a18c03300809" providerId="LiveId" clId="{5794A3E0-9238-4A91-8EC0-C5DD51D1CBF7}" dt="2021-02-17T10:07:13.545" v="3096"/>
          <ac:picMkLst>
            <pc:docMk/>
            <pc:sldMk cId="1588989968" sldId="611"/>
            <ac:picMk id="14" creationId="{BB20BEAB-9DE4-4FB8-987B-7E727317CE45}"/>
          </ac:picMkLst>
        </pc:picChg>
        <pc:picChg chg="del">
          <ac:chgData name="Julian Franquinet" userId="0dc8a18c03300809" providerId="LiveId" clId="{5794A3E0-9238-4A91-8EC0-C5DD51D1CBF7}" dt="2021-02-17T10:07:46.379" v="3097" actId="478"/>
          <ac:picMkLst>
            <pc:docMk/>
            <pc:sldMk cId="1588989968" sldId="611"/>
            <ac:picMk id="16" creationId="{1206DCF6-52C5-4D2C-867E-FC4DDDD33D70}"/>
          </ac:picMkLst>
        </pc:picChg>
        <pc:picChg chg="add mod">
          <ac:chgData name="Julian Franquinet" userId="0dc8a18c03300809" providerId="LiveId" clId="{5794A3E0-9238-4A91-8EC0-C5DD51D1CBF7}" dt="2021-02-17T10:07:13.461" v="3095"/>
          <ac:picMkLst>
            <pc:docMk/>
            <pc:sldMk cId="1588989968" sldId="611"/>
            <ac:picMk id="17" creationId="{9FBA52A6-5CD7-4F75-BBB7-0457846EB837}"/>
          </ac:picMkLst>
        </pc:picChg>
        <pc:picChg chg="add del mod">
          <ac:chgData name="Julian Franquinet" userId="0dc8a18c03300809" providerId="LiveId" clId="{5794A3E0-9238-4A91-8EC0-C5DD51D1CBF7}" dt="2021-02-17T10:08:00.386" v="3104"/>
          <ac:picMkLst>
            <pc:docMk/>
            <pc:sldMk cId="1588989968" sldId="611"/>
            <ac:picMk id="19" creationId="{56414161-EB0E-4E40-9C43-5664A0AB1869}"/>
          </ac:picMkLst>
        </pc:picChg>
        <pc:picChg chg="add mod">
          <ac:chgData name="Julian Franquinet" userId="0dc8a18c03300809" providerId="LiveId" clId="{5794A3E0-9238-4A91-8EC0-C5DD51D1CBF7}" dt="2021-02-17T10:08:00.346" v="3103"/>
          <ac:picMkLst>
            <pc:docMk/>
            <pc:sldMk cId="1588989968" sldId="611"/>
            <ac:picMk id="20" creationId="{672F9D9B-5256-4944-B065-1EFC0ACFE5B7}"/>
          </ac:picMkLst>
        </pc:picChg>
      </pc:sldChg>
      <pc:sldChg chg="add del">
        <pc:chgData name="Julian Franquinet" userId="0dc8a18c03300809" providerId="LiveId" clId="{5794A3E0-9238-4A91-8EC0-C5DD51D1CBF7}" dt="2021-02-17T10:15:51.521" v="3174" actId="47"/>
        <pc:sldMkLst>
          <pc:docMk/>
          <pc:sldMk cId="1146245122" sldId="612"/>
        </pc:sldMkLst>
      </pc:sldChg>
      <pc:sldChg chg="addSp delSp modSp add mod modTransition">
        <pc:chgData name="Julian Franquinet" userId="0dc8a18c03300809" providerId="LiveId" clId="{5794A3E0-9238-4A91-8EC0-C5DD51D1CBF7}" dt="2021-02-18T10:32:22.403" v="3603"/>
        <pc:sldMkLst>
          <pc:docMk/>
          <pc:sldMk cId="1060415322" sldId="613"/>
        </pc:sldMkLst>
        <pc:picChg chg="add mod">
          <ac:chgData name="Julian Franquinet" userId="0dc8a18c03300809" providerId="LiveId" clId="{5794A3E0-9238-4A91-8EC0-C5DD51D1CBF7}" dt="2021-02-18T10:32:22.191" v="3602"/>
          <ac:picMkLst>
            <pc:docMk/>
            <pc:sldMk cId="1060415322" sldId="613"/>
            <ac:picMk id="3" creationId="{825FF518-53EC-4491-A5FF-19631AB07286}"/>
          </ac:picMkLst>
        </pc:picChg>
        <pc:picChg chg="add del mod">
          <ac:chgData name="Julian Franquinet" userId="0dc8a18c03300809" providerId="LiveId" clId="{5794A3E0-9238-4A91-8EC0-C5DD51D1CBF7}" dt="2021-02-17T10:12:08.017" v="3117"/>
          <ac:picMkLst>
            <pc:docMk/>
            <pc:sldMk cId="1060415322" sldId="613"/>
            <ac:picMk id="3" creationId="{9C65AB73-A5BE-41AF-B3A5-D284D8342812}"/>
          </ac:picMkLst>
        </pc:picChg>
        <pc:picChg chg="del">
          <ac:chgData name="Julian Franquinet" userId="0dc8a18c03300809" providerId="LiveId" clId="{5794A3E0-9238-4A91-8EC0-C5DD51D1CBF7}" dt="2021-02-17T10:11:48.604" v="3111"/>
          <ac:picMkLst>
            <pc:docMk/>
            <pc:sldMk cId="1060415322" sldId="613"/>
            <ac:picMk id="6" creationId="{B02FC2F2-3485-475F-8925-C363C1F04622}"/>
          </ac:picMkLst>
        </pc:picChg>
        <pc:picChg chg="add del mod">
          <ac:chgData name="Julian Franquinet" userId="0dc8a18c03300809" providerId="LiveId" clId="{5794A3E0-9238-4A91-8EC0-C5DD51D1CBF7}" dt="2021-02-17T10:12:21.368" v="3123"/>
          <ac:picMkLst>
            <pc:docMk/>
            <pc:sldMk cId="1060415322" sldId="613"/>
            <ac:picMk id="8" creationId="{B7BA1491-9E69-487C-BA0C-86DBD3CFACEC}"/>
          </ac:picMkLst>
        </pc:picChg>
        <pc:picChg chg="add del mod">
          <ac:chgData name="Julian Franquinet" userId="0dc8a18c03300809" providerId="LiveId" clId="{5794A3E0-9238-4A91-8EC0-C5DD51D1CBF7}" dt="2021-02-17T10:12:38.737" v="3129"/>
          <ac:picMkLst>
            <pc:docMk/>
            <pc:sldMk cId="1060415322" sldId="613"/>
            <ac:picMk id="10" creationId="{201A0D28-2BF7-482A-BE2F-EDE3457C458E}"/>
          </ac:picMkLst>
        </pc:picChg>
        <pc:picChg chg="add del mod">
          <ac:chgData name="Julian Franquinet" userId="0dc8a18c03300809" providerId="LiveId" clId="{5794A3E0-9238-4A91-8EC0-C5DD51D1CBF7}" dt="2021-02-18T10:32:22.403" v="3603"/>
          <ac:picMkLst>
            <pc:docMk/>
            <pc:sldMk cId="1060415322" sldId="613"/>
            <ac:picMk id="12" creationId="{1143E1CB-251F-47D1-B16A-175FFD413A78}"/>
          </ac:picMkLst>
        </pc:picChg>
        <pc:picChg chg="add del mod">
          <ac:chgData name="Julian Franquinet" userId="0dc8a18c03300809" providerId="LiveId" clId="{5794A3E0-9238-4A91-8EC0-C5DD51D1CBF7}" dt="2021-02-17T10:13:00.809" v="3141"/>
          <ac:picMkLst>
            <pc:docMk/>
            <pc:sldMk cId="1060415322" sldId="613"/>
            <ac:picMk id="14" creationId="{82123150-AC34-4E27-8961-F31E1D4C1F72}"/>
          </ac:picMkLst>
        </pc:picChg>
        <pc:picChg chg="add del mod">
          <ac:chgData name="Julian Franquinet" userId="0dc8a18c03300809" providerId="LiveId" clId="{5794A3E0-9238-4A91-8EC0-C5DD51D1CBF7}" dt="2021-02-17T10:13:34.778" v="3147"/>
          <ac:picMkLst>
            <pc:docMk/>
            <pc:sldMk cId="1060415322" sldId="613"/>
            <ac:picMk id="16" creationId="{2623DC17-356D-4DF5-B6F3-FB4D7A65508E}"/>
          </ac:picMkLst>
        </pc:picChg>
        <pc:picChg chg="add mod">
          <ac:chgData name="Julian Franquinet" userId="0dc8a18c03300809" providerId="LiveId" clId="{5794A3E0-9238-4A91-8EC0-C5DD51D1CBF7}" dt="2021-02-17T10:13:34.744" v="3146"/>
          <ac:picMkLst>
            <pc:docMk/>
            <pc:sldMk cId="1060415322" sldId="613"/>
            <ac:picMk id="19" creationId="{B8CA877E-14F9-4414-9976-A734DD2A4183}"/>
          </ac:picMkLst>
        </pc:picChg>
        <pc:picChg chg="del">
          <ac:chgData name="Julian Franquinet" userId="0dc8a18c03300809" providerId="LiveId" clId="{5794A3E0-9238-4A91-8EC0-C5DD51D1CBF7}" dt="2021-02-17T10:12:52.128" v="3135"/>
          <ac:picMkLst>
            <pc:docMk/>
            <pc:sldMk cId="1060415322" sldId="613"/>
            <ac:picMk id="20" creationId="{672F9D9B-5256-4944-B065-1EFC0ACFE5B7}"/>
          </ac:picMkLst>
        </pc:picChg>
      </pc:sldChg>
      <pc:sldChg chg="addSp delSp modSp add mod modTransition">
        <pc:chgData name="Julian Franquinet" userId="0dc8a18c03300809" providerId="LiveId" clId="{5794A3E0-9238-4A91-8EC0-C5DD51D1CBF7}" dt="2021-02-18T10:33:02.240" v="3609"/>
        <pc:sldMkLst>
          <pc:docMk/>
          <pc:sldMk cId="2473786893" sldId="614"/>
        </pc:sldMkLst>
        <pc:picChg chg="add mod">
          <ac:chgData name="Julian Franquinet" userId="0dc8a18c03300809" providerId="LiveId" clId="{5794A3E0-9238-4A91-8EC0-C5DD51D1CBF7}" dt="2021-02-18T10:33:02.102" v="3608"/>
          <ac:picMkLst>
            <pc:docMk/>
            <pc:sldMk cId="2473786893" sldId="614"/>
            <ac:picMk id="3" creationId="{398DC1DF-7A7C-4E4A-8408-2FC21E316686}"/>
          </ac:picMkLst>
        </pc:picChg>
        <pc:picChg chg="add del mod">
          <ac:chgData name="Julian Franquinet" userId="0dc8a18c03300809" providerId="LiveId" clId="{5794A3E0-9238-4A91-8EC0-C5DD51D1CBF7}" dt="2021-02-17T10:14:48.704" v="3160"/>
          <ac:picMkLst>
            <pc:docMk/>
            <pc:sldMk cId="2473786893" sldId="614"/>
            <ac:picMk id="3" creationId="{79B04219-6BDB-4350-A696-8F53AA1D406B}"/>
          </ac:picMkLst>
        </pc:picChg>
        <pc:picChg chg="add del mod">
          <ac:chgData name="Julian Franquinet" userId="0dc8a18c03300809" providerId="LiveId" clId="{5794A3E0-9238-4A91-8EC0-C5DD51D1CBF7}" dt="2021-02-17T10:15:05.488" v="3166"/>
          <ac:picMkLst>
            <pc:docMk/>
            <pc:sldMk cId="2473786893" sldId="614"/>
            <ac:picMk id="6" creationId="{ABD2BB0D-83F6-4822-B3C1-19FF926784B3}"/>
          </ac:picMkLst>
        </pc:picChg>
        <pc:picChg chg="add del mod">
          <ac:chgData name="Julian Franquinet" userId="0dc8a18c03300809" providerId="LiveId" clId="{5794A3E0-9238-4A91-8EC0-C5DD51D1CBF7}" dt="2021-02-18T10:33:02.240" v="3609"/>
          <ac:picMkLst>
            <pc:docMk/>
            <pc:sldMk cId="2473786893" sldId="614"/>
            <ac:picMk id="9" creationId="{E8FEF436-BF75-405B-9A8D-16F8F6702FF7}"/>
          </ac:picMkLst>
        </pc:picChg>
        <pc:picChg chg="add mod">
          <ac:chgData name="Julian Franquinet" userId="0dc8a18c03300809" providerId="LiveId" clId="{5794A3E0-9238-4A91-8EC0-C5DD51D1CBF7}" dt="2021-02-17T10:15:24.561" v="3171"/>
          <ac:picMkLst>
            <pc:docMk/>
            <pc:sldMk cId="2473786893" sldId="614"/>
            <ac:picMk id="11" creationId="{BAC13097-2096-4819-943B-C8DF9C09EC9B}"/>
          </ac:picMkLst>
        </pc:picChg>
        <pc:picChg chg="del">
          <ac:chgData name="Julian Franquinet" userId="0dc8a18c03300809" providerId="LiveId" clId="{5794A3E0-9238-4A91-8EC0-C5DD51D1CBF7}" dt="2021-02-17T10:14:31.806" v="3154"/>
          <ac:picMkLst>
            <pc:docMk/>
            <pc:sldMk cId="2473786893" sldId="614"/>
            <ac:picMk id="12" creationId="{1143E1CB-251F-47D1-B16A-175FFD413A78}"/>
          </ac:picMkLst>
        </pc:picChg>
        <pc:picChg chg="del">
          <ac:chgData name="Julian Franquinet" userId="0dc8a18c03300809" providerId="LiveId" clId="{5794A3E0-9238-4A91-8EC0-C5DD51D1CBF7}" dt="2021-02-17T10:15:24.583" v="3172"/>
          <ac:picMkLst>
            <pc:docMk/>
            <pc:sldMk cId="2473786893" sldId="614"/>
            <ac:picMk id="19" creationId="{B8CA877E-14F9-4414-9976-A734DD2A4183}"/>
          </ac:picMkLst>
        </pc:picChg>
      </pc:sldChg>
      <pc:sldChg chg="delSp add mod ord">
        <pc:chgData name="Julian Franquinet" userId="0dc8a18c03300809" providerId="LiveId" clId="{5794A3E0-9238-4A91-8EC0-C5DD51D1CBF7}" dt="2021-02-17T10:46:53.118" v="3573" actId="478"/>
        <pc:sldMkLst>
          <pc:docMk/>
          <pc:sldMk cId="4155081840" sldId="615"/>
        </pc:sldMkLst>
        <pc:picChg chg="del">
          <ac:chgData name="Julian Franquinet" userId="0dc8a18c03300809" providerId="LiveId" clId="{5794A3E0-9238-4A91-8EC0-C5DD51D1CBF7}" dt="2021-02-17T10:46:52.294" v="3572" actId="478"/>
          <ac:picMkLst>
            <pc:docMk/>
            <pc:sldMk cId="4155081840" sldId="615"/>
            <ac:picMk id="12" creationId="{58097B8A-B0FD-46CE-BBFE-E4CF8D5D4E5A}"/>
          </ac:picMkLst>
        </pc:picChg>
        <pc:cxnChg chg="del">
          <ac:chgData name="Julian Franquinet" userId="0dc8a18c03300809" providerId="LiveId" clId="{5794A3E0-9238-4A91-8EC0-C5DD51D1CBF7}" dt="2021-02-17T10:46:53.118" v="3573" actId="478"/>
          <ac:cxnSpMkLst>
            <pc:docMk/>
            <pc:sldMk cId="4155081840" sldId="615"/>
            <ac:cxnSpMk id="10" creationId="{DF01B85A-555A-4485-873C-478E6A7F7575}"/>
          </ac:cxnSpMkLst>
        </pc:cxnChg>
      </pc:sldChg>
      <pc:sldChg chg="addSp delSp modSp add">
        <pc:chgData name="Julian Franquinet" userId="0dc8a18c03300809" providerId="LiveId" clId="{5794A3E0-9238-4A91-8EC0-C5DD51D1CBF7}" dt="2021-02-18T10:31:45.201" v="3593"/>
        <pc:sldMkLst>
          <pc:docMk/>
          <pc:sldMk cId="977495723" sldId="616"/>
        </pc:sldMkLst>
        <pc:picChg chg="del">
          <ac:chgData name="Julian Franquinet" userId="0dc8a18c03300809" providerId="LiveId" clId="{5794A3E0-9238-4A91-8EC0-C5DD51D1CBF7}" dt="2021-02-18T10:31:44.878" v="3592" actId="478"/>
          <ac:picMkLst>
            <pc:docMk/>
            <pc:sldMk cId="977495723" sldId="616"/>
            <ac:picMk id="6" creationId="{B02FC2F2-3485-475F-8925-C363C1F04622}"/>
          </ac:picMkLst>
        </pc:picChg>
        <pc:picChg chg="add mod">
          <ac:chgData name="Julian Franquinet" userId="0dc8a18c03300809" providerId="LiveId" clId="{5794A3E0-9238-4A91-8EC0-C5DD51D1CBF7}" dt="2021-02-18T10:31:45.201" v="3593"/>
          <ac:picMkLst>
            <pc:docMk/>
            <pc:sldMk cId="977495723" sldId="616"/>
            <ac:picMk id="8" creationId="{4889C5AF-0CD4-4DB0-9188-80CB8FF08A1A}"/>
          </ac:picMkLst>
        </pc:picChg>
      </pc:sldChg>
      <pc:sldMasterChg chg="addSp delSp modSp mod modSldLayout">
        <pc:chgData name="Julian Franquinet" userId="0dc8a18c03300809" providerId="LiveId" clId="{5794A3E0-9238-4A91-8EC0-C5DD51D1CBF7}" dt="2021-02-16T10:17:11.313" v="2308" actId="478"/>
        <pc:sldMasterMkLst>
          <pc:docMk/>
          <pc:sldMasterMk cId="0" sldId="2147483660"/>
        </pc:sldMasterMkLst>
        <pc:grpChg chg="add mod ord">
          <ac:chgData name="Julian Franquinet" userId="0dc8a18c03300809" providerId="LiveId" clId="{5794A3E0-9238-4A91-8EC0-C5DD51D1CBF7}" dt="2021-02-16T10:15:51.734" v="2300" actId="166"/>
          <ac:grpSpMkLst>
            <pc:docMk/>
            <pc:sldMasterMk cId="0" sldId="2147483660"/>
            <ac:grpSpMk id="2" creationId="{5AF450A4-E447-4119-B082-54854DB366F0}"/>
          </ac:grpSpMkLst>
        </pc:grpChg>
        <pc:picChg chg="mod">
          <ac:chgData name="Julian Franquinet" userId="0dc8a18c03300809" providerId="LiveId" clId="{5794A3E0-9238-4A91-8EC0-C5DD51D1CBF7}" dt="2021-02-09T16:44:44.425" v="313" actId="164"/>
          <ac:picMkLst>
            <pc:docMk/>
            <pc:sldMasterMk cId="0" sldId="2147483660"/>
            <ac:picMk id="3" creationId="{00000000-0000-0000-0000-000000000000}"/>
          </ac:picMkLst>
        </pc:picChg>
        <pc:picChg chg="del">
          <ac:chgData name="Julian Franquinet" userId="0dc8a18c03300809" providerId="LiveId" clId="{5794A3E0-9238-4A91-8EC0-C5DD51D1CBF7}" dt="2021-02-15T17:01:18.895" v="1881" actId="478"/>
          <ac:picMkLst>
            <pc:docMk/>
            <pc:sldMasterMk cId="0" sldId="2147483660"/>
            <ac:picMk id="4" creationId="{00000000-0000-0000-0000-000000000000}"/>
          </ac:picMkLst>
        </pc:picChg>
        <pc:picChg chg="mod">
          <ac:chgData name="Julian Franquinet" userId="0dc8a18c03300809" providerId="LiveId" clId="{5794A3E0-9238-4A91-8EC0-C5DD51D1CBF7}" dt="2021-02-09T16:44:44.425" v="313" actId="164"/>
          <ac:picMkLst>
            <pc:docMk/>
            <pc:sldMasterMk cId="0" sldId="2147483660"/>
            <ac:picMk id="5" creationId="{00000000-0000-0000-0000-000000000000}"/>
          </ac:picMkLst>
        </pc:picChg>
        <pc:picChg chg="del">
          <ac:chgData name="Julian Franquinet" userId="0dc8a18c03300809" providerId="LiveId" clId="{5794A3E0-9238-4A91-8EC0-C5DD51D1CBF7}" dt="2021-02-15T16:58:02.670" v="1854" actId="478"/>
          <ac:picMkLst>
            <pc:docMk/>
            <pc:sldMasterMk cId="0" sldId="2147483660"/>
            <ac:picMk id="7" creationId="{37F06AE4-FADE-4A1B-AD39-2ED5AEFB647D}"/>
          </ac:picMkLst>
        </pc:picChg>
        <pc:picChg chg="add mod">
          <ac:chgData name="Julian Franquinet" userId="0dc8a18c03300809" providerId="LiveId" clId="{5794A3E0-9238-4A91-8EC0-C5DD51D1CBF7}" dt="2021-02-16T10:15:48.238" v="2299" actId="166"/>
          <ac:picMkLst>
            <pc:docMk/>
            <pc:sldMasterMk cId="0" sldId="2147483660"/>
            <ac:picMk id="8" creationId="{95BDB990-F3A1-4014-B068-759B9ED8463C}"/>
          </ac:picMkLst>
        </pc:picChg>
        <pc:picChg chg="add mod">
          <ac:chgData name="Julian Franquinet" userId="0dc8a18c03300809" providerId="LiveId" clId="{5794A3E0-9238-4A91-8EC0-C5DD51D1CBF7}" dt="2021-02-15T17:01:30.207" v="1883" actId="1076"/>
          <ac:picMkLst>
            <pc:docMk/>
            <pc:sldMasterMk cId="0" sldId="2147483660"/>
            <ac:picMk id="9" creationId="{0E87F98D-89A3-4A5E-836F-398A61F706F3}"/>
          </ac:picMkLst>
        </pc:picChg>
        <pc:sldLayoutChg chg="addSp delSp modSp mod delAnim modAnim">
          <pc:chgData name="Julian Franquinet" userId="0dc8a18c03300809" providerId="LiveId" clId="{5794A3E0-9238-4A91-8EC0-C5DD51D1CBF7}" dt="2021-02-16T10:17:11.313" v="2308" actId="478"/>
          <pc:sldLayoutMkLst>
            <pc:docMk/>
            <pc:sldMasterMk cId="0" sldId="2147483660"/>
            <pc:sldLayoutMk cId="369341935" sldId="2147483661"/>
          </pc:sldLayoutMkLst>
          <pc:picChg chg="add del mod ord">
            <ac:chgData name="Julian Franquinet" userId="0dc8a18c03300809" providerId="LiveId" clId="{5794A3E0-9238-4A91-8EC0-C5DD51D1CBF7}" dt="2021-02-16T10:17:11.313" v="2308" actId="478"/>
            <ac:picMkLst>
              <pc:docMk/>
              <pc:sldMasterMk cId="0" sldId="2147483660"/>
              <pc:sldLayoutMk cId="369341935" sldId="2147483661"/>
              <ac:picMk id="3" creationId="{5EED88C3-CF29-4C47-95BE-C9D0721912D9}"/>
            </ac:picMkLst>
          </pc:picChg>
        </pc:sldLayoutChg>
      </pc:sldMasterChg>
      <pc:sldMasterChg chg="addSp modSp mod modAnim modSldLayout">
        <pc:chgData name="Julian Franquinet" userId="0dc8a18c03300809" providerId="LiveId" clId="{5794A3E0-9238-4A91-8EC0-C5DD51D1CBF7}" dt="2021-02-16T10:22:58.565" v="2337"/>
        <pc:sldMasterMkLst>
          <pc:docMk/>
          <pc:sldMasterMk cId="1417207602" sldId="2147483668"/>
        </pc:sldMasterMkLst>
        <pc:picChg chg="add mod ord">
          <ac:chgData name="Julian Franquinet" userId="0dc8a18c03300809" providerId="LiveId" clId="{5794A3E0-9238-4A91-8EC0-C5DD51D1CBF7}" dt="2021-02-16T10:16:43.241" v="2307" actId="167"/>
          <ac:picMkLst>
            <pc:docMk/>
            <pc:sldMasterMk cId="1417207602" sldId="2147483668"/>
            <ac:picMk id="7" creationId="{F634FC58-1AC6-44F4-838E-17839544C79E}"/>
          </ac:picMkLst>
        </pc:picChg>
        <pc:picChg chg="add mod">
          <ac:chgData name="Julian Franquinet" userId="0dc8a18c03300809" providerId="LiveId" clId="{5794A3E0-9238-4A91-8EC0-C5DD51D1CBF7}" dt="2021-02-16T10:22:52.800" v="2336"/>
          <ac:picMkLst>
            <pc:docMk/>
            <pc:sldMasterMk cId="1417207602" sldId="2147483668"/>
            <ac:picMk id="10" creationId="{A22FD3A6-FDBA-4907-B6E4-506CF33FA404}"/>
          </ac:picMkLst>
        </pc:picChg>
        <pc:sldLayoutChg chg="delSp mod delAnim">
          <pc:chgData name="Julian Franquinet" userId="0dc8a18c03300809" providerId="LiveId" clId="{5794A3E0-9238-4A91-8EC0-C5DD51D1CBF7}" dt="2021-02-16T10:16:28.645" v="2304" actId="478"/>
          <pc:sldLayoutMkLst>
            <pc:docMk/>
            <pc:sldMasterMk cId="1417207602" sldId="2147483668"/>
            <pc:sldLayoutMk cId="2705716158" sldId="2147483669"/>
          </pc:sldLayoutMkLst>
          <pc:picChg chg="del">
            <ac:chgData name="Julian Franquinet" userId="0dc8a18c03300809" providerId="LiveId" clId="{5794A3E0-9238-4A91-8EC0-C5DD51D1CBF7}" dt="2021-02-16T10:16:28.645" v="2304" actId="478"/>
            <ac:picMkLst>
              <pc:docMk/>
              <pc:sldMasterMk cId="1417207602" sldId="2147483668"/>
              <pc:sldLayoutMk cId="2705716158" sldId="2147483669"/>
              <ac:picMk id="3" creationId="{5EED88C3-CF29-4C47-95BE-C9D0721912D9}"/>
            </ac:picMkLst>
          </pc:picChg>
        </pc:sldLayoutChg>
      </pc:sldMasterChg>
    </pc:docChg>
  </pc:docChgLst>
  <pc:docChgLst>
    <pc:chgData name="Julian Franquinet" userId="0dc8a18c03300809" providerId="LiveId" clId="{C6653CC9-CF88-455D-A77A-68F660BF2F58}"/>
    <pc:docChg chg="undo custSel delSld modSld modMainMaster">
      <pc:chgData name="Julian Franquinet" userId="0dc8a18c03300809" providerId="LiveId" clId="{C6653CC9-CF88-455D-A77A-68F660BF2F58}" dt="2021-02-08T14:04:05.565" v="149" actId="47"/>
      <pc:docMkLst>
        <pc:docMk/>
      </pc:docMkLst>
      <pc:sldChg chg="addSp delSp modSp mod delAnim modAnim">
        <pc:chgData name="Julian Franquinet" userId="0dc8a18c03300809" providerId="LiveId" clId="{C6653CC9-CF88-455D-A77A-68F660BF2F58}" dt="2021-02-08T14:03:34.238" v="110" actId="1076"/>
        <pc:sldMkLst>
          <pc:docMk/>
          <pc:sldMk cId="2095828609" sldId="559"/>
        </pc:sldMkLst>
        <pc:picChg chg="del">
          <ac:chgData name="Julian Franquinet" userId="0dc8a18c03300809" providerId="LiveId" clId="{C6653CC9-CF88-455D-A77A-68F660BF2F58}" dt="2021-02-08T13:57:29.048" v="65"/>
          <ac:picMkLst>
            <pc:docMk/>
            <pc:sldMk cId="2095828609" sldId="559"/>
            <ac:picMk id="3" creationId="{CFEAE60A-C11F-4A9B-ACE7-82F0181187A0}"/>
          </ac:picMkLst>
        </pc:picChg>
        <pc:picChg chg="del">
          <ac:chgData name="Julian Franquinet" userId="0dc8a18c03300809" providerId="LiveId" clId="{C6653CC9-CF88-455D-A77A-68F660BF2F58}" dt="2021-02-08T13:57:34.439" v="66" actId="478"/>
          <ac:picMkLst>
            <pc:docMk/>
            <pc:sldMk cId="2095828609" sldId="559"/>
            <ac:picMk id="4" creationId="{95EF01E5-0E3D-40FD-B26D-FA72E39ADBF8}"/>
          </ac:picMkLst>
        </pc:picChg>
        <pc:picChg chg="del">
          <ac:chgData name="Julian Franquinet" userId="0dc8a18c03300809" providerId="LiveId" clId="{C6653CC9-CF88-455D-A77A-68F660BF2F58}" dt="2021-02-08T13:57:35.209" v="67" actId="478"/>
          <ac:picMkLst>
            <pc:docMk/>
            <pc:sldMk cId="2095828609" sldId="559"/>
            <ac:picMk id="6" creationId="{278634AC-C486-41E7-8294-56DC085C4737}"/>
          </ac:picMkLst>
        </pc:picChg>
        <pc:picChg chg="add mod">
          <ac:chgData name="Julian Franquinet" userId="0dc8a18c03300809" providerId="LiveId" clId="{C6653CC9-CF88-455D-A77A-68F660BF2F58}" dt="2021-02-08T13:57:29.033" v="64"/>
          <ac:picMkLst>
            <pc:docMk/>
            <pc:sldMk cId="2095828609" sldId="559"/>
            <ac:picMk id="7" creationId="{2A8805F3-B820-46C6-BCAF-0325C01CAD0D}"/>
          </ac:picMkLst>
        </pc:picChg>
        <pc:picChg chg="add del mod">
          <ac:chgData name="Julian Franquinet" userId="0dc8a18c03300809" providerId="LiveId" clId="{C6653CC9-CF88-455D-A77A-68F660BF2F58}" dt="2021-02-08T13:58:10.099" v="76"/>
          <ac:picMkLst>
            <pc:docMk/>
            <pc:sldMk cId="2095828609" sldId="559"/>
            <ac:picMk id="9" creationId="{74FABD22-87BA-4AD9-B9F7-FF8E20FFE27E}"/>
          </ac:picMkLst>
        </pc:picChg>
        <pc:picChg chg="add mod">
          <ac:chgData name="Julian Franquinet" userId="0dc8a18c03300809" providerId="LiveId" clId="{C6653CC9-CF88-455D-A77A-68F660BF2F58}" dt="2021-02-08T13:58:21.854" v="82"/>
          <ac:picMkLst>
            <pc:docMk/>
            <pc:sldMk cId="2095828609" sldId="559"/>
            <ac:picMk id="16" creationId="{9CF3A806-9A98-4EA2-8259-3554651E3B82}"/>
          </ac:picMkLst>
        </pc:picChg>
        <pc:picChg chg="add del mod">
          <ac:chgData name="Julian Franquinet" userId="0dc8a18c03300809" providerId="LiveId" clId="{C6653CC9-CF88-455D-A77A-68F660BF2F58}" dt="2021-02-08T14:02:34.139" v="99"/>
          <ac:picMkLst>
            <pc:docMk/>
            <pc:sldMk cId="2095828609" sldId="559"/>
            <ac:picMk id="18" creationId="{B9A71D3A-ACB0-4E4B-9961-799D1B2C5CCD}"/>
          </ac:picMkLst>
        </pc:picChg>
        <pc:picChg chg="add del mod">
          <ac:chgData name="Julian Franquinet" userId="0dc8a18c03300809" providerId="LiveId" clId="{C6653CC9-CF88-455D-A77A-68F660BF2F58}" dt="2021-02-08T14:02:13.821" v="93"/>
          <ac:picMkLst>
            <pc:docMk/>
            <pc:sldMk cId="2095828609" sldId="559"/>
            <ac:picMk id="20" creationId="{964F890A-5EEA-4259-8ADC-9FC2FB235CB3}"/>
          </ac:picMkLst>
        </pc:picChg>
        <pc:picChg chg="add mod">
          <ac:chgData name="Julian Franquinet" userId="0dc8a18c03300809" providerId="LiveId" clId="{C6653CC9-CF88-455D-A77A-68F660BF2F58}" dt="2021-02-08T14:02:36.976" v="101" actId="1076"/>
          <ac:picMkLst>
            <pc:docMk/>
            <pc:sldMk cId="2095828609" sldId="559"/>
            <ac:picMk id="21" creationId="{D840AE4B-56C7-4C68-AF01-6E39A6B80BA0}"/>
          </ac:picMkLst>
        </pc:picChg>
        <pc:picChg chg="add del">
          <ac:chgData name="Julian Franquinet" userId="0dc8a18c03300809" providerId="LiveId" clId="{C6653CC9-CF88-455D-A77A-68F660BF2F58}" dt="2021-02-08T13:58:21.867" v="83"/>
          <ac:picMkLst>
            <pc:docMk/>
            <pc:sldMk cId="2095828609" sldId="559"/>
            <ac:picMk id="22" creationId="{DCF9C4B9-8EAA-4F23-B2C6-D1F85C76A9CF}"/>
          </ac:picMkLst>
        </pc:picChg>
        <pc:picChg chg="add mod">
          <ac:chgData name="Julian Franquinet" userId="0dc8a18c03300809" providerId="LiveId" clId="{C6653CC9-CF88-455D-A77A-68F660BF2F58}" dt="2021-02-08T14:03:34.238" v="110" actId="1076"/>
          <ac:picMkLst>
            <pc:docMk/>
            <pc:sldMk cId="2095828609" sldId="559"/>
            <ac:picMk id="24" creationId="{C583435C-3D29-4D07-9D54-2AC84262C386}"/>
          </ac:picMkLst>
        </pc:picChg>
        <pc:picChg chg="add del mod">
          <ac:chgData name="Julian Franquinet" userId="0dc8a18c03300809" providerId="LiveId" clId="{C6653CC9-CF88-455D-A77A-68F660BF2F58}" dt="2021-02-08T14:03:30.109" v="109"/>
          <ac:picMkLst>
            <pc:docMk/>
            <pc:sldMk cId="2095828609" sldId="559"/>
            <ac:picMk id="25" creationId="{A92B8D8D-9627-4884-886A-9EEAC80D63ED}"/>
          </ac:picMkLst>
        </pc:picChg>
        <pc:cxnChg chg="add del">
          <ac:chgData name="Julian Franquinet" userId="0dc8a18c03300809" providerId="LiveId" clId="{C6653CC9-CF88-455D-A77A-68F660BF2F58}" dt="2021-02-08T13:58:10.751" v="77" actId="478"/>
          <ac:cxnSpMkLst>
            <pc:docMk/>
            <pc:sldMk cId="2095828609" sldId="559"/>
            <ac:cxnSpMk id="45" creationId="{00000000-0000-0000-0000-000000000000}"/>
          </ac:cxnSpMkLst>
        </pc:cxnChg>
      </pc:sldChg>
      <pc:sldChg chg="del">
        <pc:chgData name="Julian Franquinet" userId="0dc8a18c03300809" providerId="LiveId" clId="{C6653CC9-CF88-455D-A77A-68F660BF2F58}" dt="2021-02-08T14:03:57.099" v="134" actId="47"/>
        <pc:sldMkLst>
          <pc:docMk/>
          <pc:sldMk cId="385038961" sldId="574"/>
        </pc:sldMkLst>
      </pc:sldChg>
      <pc:sldChg chg="addSp delSp modSp mod">
        <pc:chgData name="Julian Franquinet" userId="0dc8a18c03300809" providerId="LiveId" clId="{C6653CC9-CF88-455D-A77A-68F660BF2F58}" dt="2021-02-08T13:50:57.341" v="44"/>
        <pc:sldMkLst>
          <pc:docMk/>
          <pc:sldMk cId="1389658891" sldId="575"/>
        </pc:sldMkLst>
        <pc:picChg chg="add del mod">
          <ac:chgData name="Julian Franquinet" userId="0dc8a18c03300809" providerId="LiveId" clId="{C6653CC9-CF88-455D-A77A-68F660BF2F58}" dt="2021-02-08T13:46:59.029" v="18" actId="478"/>
          <ac:picMkLst>
            <pc:docMk/>
            <pc:sldMk cId="1389658891" sldId="575"/>
            <ac:picMk id="5" creationId="{2BBAF72A-22E7-4DE1-92DF-2087EBAE973B}"/>
          </ac:picMkLst>
        </pc:picChg>
        <pc:picChg chg="add del mod">
          <ac:chgData name="Julian Franquinet" userId="0dc8a18c03300809" providerId="LiveId" clId="{C6653CC9-CF88-455D-A77A-68F660BF2F58}" dt="2021-02-08T13:46:47.842" v="17"/>
          <ac:picMkLst>
            <pc:docMk/>
            <pc:sldMk cId="1389658891" sldId="575"/>
            <ac:picMk id="7" creationId="{858DA241-04BB-4282-97BA-7B71B0108EB2}"/>
          </ac:picMkLst>
        </pc:picChg>
        <pc:picChg chg="del">
          <ac:chgData name="Julian Franquinet" userId="0dc8a18c03300809" providerId="LiveId" clId="{C6653CC9-CF88-455D-A77A-68F660BF2F58}" dt="2021-02-08T13:50:57.341" v="44"/>
          <ac:picMkLst>
            <pc:docMk/>
            <pc:sldMk cId="1389658891" sldId="575"/>
            <ac:picMk id="9" creationId="{65AB2E5E-6FBC-44D8-A7E1-A83B35B804D3}"/>
          </ac:picMkLst>
        </pc:picChg>
        <pc:picChg chg="add del mod">
          <ac:chgData name="Julian Franquinet" userId="0dc8a18c03300809" providerId="LiveId" clId="{C6653CC9-CF88-455D-A77A-68F660BF2F58}" dt="2021-02-08T13:47:18.488" v="27"/>
          <ac:picMkLst>
            <pc:docMk/>
            <pc:sldMk cId="1389658891" sldId="575"/>
            <ac:picMk id="11" creationId="{6B9A54FB-D35F-40A6-AA5D-A089D4952453}"/>
          </ac:picMkLst>
        </pc:picChg>
        <pc:picChg chg="add mod">
          <ac:chgData name="Julian Franquinet" userId="0dc8a18c03300809" providerId="LiveId" clId="{C6653CC9-CF88-455D-A77A-68F660BF2F58}" dt="2021-02-08T13:47:18.473" v="26"/>
          <ac:picMkLst>
            <pc:docMk/>
            <pc:sldMk cId="1389658891" sldId="575"/>
            <ac:picMk id="13" creationId="{87F90520-62D5-42EF-A12D-5617FA3F73B6}"/>
          </ac:picMkLst>
        </pc:picChg>
        <pc:picChg chg="add del mod">
          <ac:chgData name="Julian Franquinet" userId="0dc8a18c03300809" providerId="LiveId" clId="{C6653CC9-CF88-455D-A77A-68F660BF2F58}" dt="2021-02-08T13:50:23.144" v="39"/>
          <ac:picMkLst>
            <pc:docMk/>
            <pc:sldMk cId="1389658891" sldId="575"/>
            <ac:picMk id="15" creationId="{38D0DC7E-C177-4960-B962-7F151BA5493B}"/>
          </ac:picMkLst>
        </pc:picChg>
        <pc:picChg chg="add mod">
          <ac:chgData name="Julian Franquinet" userId="0dc8a18c03300809" providerId="LiveId" clId="{C6653CC9-CF88-455D-A77A-68F660BF2F58}" dt="2021-02-08T13:50:23.109" v="38"/>
          <ac:picMkLst>
            <pc:docMk/>
            <pc:sldMk cId="1389658891" sldId="575"/>
            <ac:picMk id="17" creationId="{CE07CC86-62B0-423C-8EE6-19F4DEC5585F}"/>
          </ac:picMkLst>
        </pc:picChg>
        <pc:picChg chg="add mod">
          <ac:chgData name="Julian Franquinet" userId="0dc8a18c03300809" providerId="LiveId" clId="{C6653CC9-CF88-455D-A77A-68F660BF2F58}" dt="2021-02-08T13:50:57.329" v="43"/>
          <ac:picMkLst>
            <pc:docMk/>
            <pc:sldMk cId="1389658891" sldId="575"/>
            <ac:picMk id="19" creationId="{05B65B50-3ED7-4DE2-9D4B-D641B82808B6}"/>
          </ac:picMkLst>
        </pc:picChg>
        <pc:picChg chg="del">
          <ac:chgData name="Julian Franquinet" userId="0dc8a18c03300809" providerId="LiveId" clId="{C6653CC9-CF88-455D-A77A-68F660BF2F58}" dt="2021-02-08T13:44:46.810" v="5"/>
          <ac:picMkLst>
            <pc:docMk/>
            <pc:sldMk cId="1389658891" sldId="575"/>
            <ac:picMk id="20" creationId="{AA3DF9F6-2E88-4CE3-AF5D-6F7DE4DE100F}"/>
          </ac:picMkLst>
        </pc:picChg>
        <pc:picChg chg="del">
          <ac:chgData name="Julian Franquinet" userId="0dc8a18c03300809" providerId="LiveId" clId="{C6653CC9-CF88-455D-A77A-68F660BF2F58}" dt="2021-02-08T13:46:59.638" v="19" actId="478"/>
          <ac:picMkLst>
            <pc:docMk/>
            <pc:sldMk cId="1389658891" sldId="575"/>
            <ac:picMk id="22" creationId="{75610F3C-6D3C-4D6B-88E3-EEC2CFBF8367}"/>
          </ac:picMkLst>
        </pc:picChg>
        <pc:picChg chg="del">
          <ac:chgData name="Julian Franquinet" userId="0dc8a18c03300809" providerId="LiveId" clId="{C6653CC9-CF88-455D-A77A-68F660BF2F58}" dt="2021-02-08T13:46:01.214" v="11"/>
          <ac:picMkLst>
            <pc:docMk/>
            <pc:sldMk cId="1389658891" sldId="575"/>
            <ac:picMk id="24" creationId="{FD5BB162-CECF-4C67-9D44-8B4C45171B45}"/>
          </ac:picMkLst>
        </pc:picChg>
        <pc:picChg chg="del">
          <ac:chgData name="Julian Franquinet" userId="0dc8a18c03300809" providerId="LiveId" clId="{C6653CC9-CF88-455D-A77A-68F660BF2F58}" dt="2021-02-08T13:47:00.214" v="20" actId="478"/>
          <ac:picMkLst>
            <pc:docMk/>
            <pc:sldMk cId="1389658891" sldId="575"/>
            <ac:picMk id="31" creationId="{E254B5A3-9DA2-4CD6-AFD0-800A3F25DB76}"/>
          </ac:picMkLst>
        </pc:picChg>
        <pc:picChg chg="del">
          <ac:chgData name="Julian Franquinet" userId="0dc8a18c03300809" providerId="LiveId" clId="{C6653CC9-CF88-455D-A77A-68F660BF2F58}" dt="2021-02-08T13:47:01.079" v="21" actId="478"/>
          <ac:picMkLst>
            <pc:docMk/>
            <pc:sldMk cId="1389658891" sldId="575"/>
            <ac:picMk id="34" creationId="{58D8613F-6F45-4A86-8D6F-D6936CEB535F}"/>
          </ac:picMkLst>
        </pc:picChg>
        <pc:picChg chg="del">
          <ac:chgData name="Julian Franquinet" userId="0dc8a18c03300809" providerId="LiveId" clId="{C6653CC9-CF88-455D-A77A-68F660BF2F58}" dt="2021-02-08T13:50:00.135" v="33"/>
          <ac:picMkLst>
            <pc:docMk/>
            <pc:sldMk cId="1389658891" sldId="575"/>
            <ac:picMk id="37" creationId="{59D39E34-D937-4AAA-A721-5287480CF724}"/>
          </ac:picMkLst>
        </pc:picChg>
      </pc:sldChg>
      <pc:sldChg chg="del">
        <pc:chgData name="Julian Franquinet" userId="0dc8a18c03300809" providerId="LiveId" clId="{C6653CC9-CF88-455D-A77A-68F660BF2F58}" dt="2021-02-08T14:03:47.888" v="111" actId="47"/>
        <pc:sldMkLst>
          <pc:docMk/>
          <pc:sldMk cId="2597214765" sldId="576"/>
        </pc:sldMkLst>
      </pc:sldChg>
      <pc:sldChg chg="del">
        <pc:chgData name="Julian Franquinet" userId="0dc8a18c03300809" providerId="LiveId" clId="{C6653CC9-CF88-455D-A77A-68F660BF2F58}" dt="2021-02-08T14:04:01.546" v="136" actId="47"/>
        <pc:sldMkLst>
          <pc:docMk/>
          <pc:sldMk cId="1970359240" sldId="577"/>
        </pc:sldMkLst>
      </pc:sldChg>
      <pc:sldChg chg="del">
        <pc:chgData name="Julian Franquinet" userId="0dc8a18c03300809" providerId="LiveId" clId="{C6653CC9-CF88-455D-A77A-68F660BF2F58}" dt="2021-02-08T14:04:02.132" v="137" actId="47"/>
        <pc:sldMkLst>
          <pc:docMk/>
          <pc:sldMk cId="3390681652" sldId="578"/>
        </pc:sldMkLst>
      </pc:sldChg>
      <pc:sldChg chg="del">
        <pc:chgData name="Julian Franquinet" userId="0dc8a18c03300809" providerId="LiveId" clId="{C6653CC9-CF88-455D-A77A-68F660BF2F58}" dt="2021-02-08T14:04:02.806" v="139" actId="47"/>
        <pc:sldMkLst>
          <pc:docMk/>
          <pc:sldMk cId="1257175636" sldId="579"/>
        </pc:sldMkLst>
      </pc:sldChg>
      <pc:sldChg chg="del">
        <pc:chgData name="Julian Franquinet" userId="0dc8a18c03300809" providerId="LiveId" clId="{C6653CC9-CF88-455D-A77A-68F660BF2F58}" dt="2021-02-08T14:04:03.054" v="140" actId="47"/>
        <pc:sldMkLst>
          <pc:docMk/>
          <pc:sldMk cId="195524012" sldId="580"/>
        </pc:sldMkLst>
      </pc:sldChg>
      <pc:sldChg chg="del">
        <pc:chgData name="Julian Franquinet" userId="0dc8a18c03300809" providerId="LiveId" clId="{C6653CC9-CF88-455D-A77A-68F660BF2F58}" dt="2021-02-08T14:03:48.556" v="112" actId="47"/>
        <pc:sldMkLst>
          <pc:docMk/>
          <pc:sldMk cId="609649266" sldId="581"/>
        </pc:sldMkLst>
      </pc:sldChg>
      <pc:sldChg chg="del">
        <pc:chgData name="Julian Franquinet" userId="0dc8a18c03300809" providerId="LiveId" clId="{C6653CC9-CF88-455D-A77A-68F660BF2F58}" dt="2021-02-08T14:03:49.602" v="114" actId="47"/>
        <pc:sldMkLst>
          <pc:docMk/>
          <pc:sldMk cId="3628491930" sldId="582"/>
        </pc:sldMkLst>
      </pc:sldChg>
      <pc:sldChg chg="addSp delSp modSp del mod">
        <pc:chgData name="Julian Franquinet" userId="0dc8a18c03300809" providerId="LiveId" clId="{C6653CC9-CF88-455D-A77A-68F660BF2F58}" dt="2021-02-08T14:03:49.023" v="113" actId="47"/>
        <pc:sldMkLst>
          <pc:docMk/>
          <pc:sldMk cId="250828903" sldId="585"/>
        </pc:sldMkLst>
        <pc:picChg chg="add del mod">
          <ac:chgData name="Julian Franquinet" userId="0dc8a18c03300809" providerId="LiveId" clId="{C6653CC9-CF88-455D-A77A-68F660BF2F58}" dt="2021-02-08T13:56:11.411" v="56" actId="21"/>
          <ac:picMkLst>
            <pc:docMk/>
            <pc:sldMk cId="250828903" sldId="585"/>
            <ac:picMk id="5" creationId="{81B24C80-E717-41B9-AD81-E9915F179417}"/>
          </ac:picMkLst>
        </pc:picChg>
        <pc:picChg chg="add del mod">
          <ac:chgData name="Julian Franquinet" userId="0dc8a18c03300809" providerId="LiveId" clId="{C6653CC9-CF88-455D-A77A-68F660BF2F58}" dt="2021-02-08T13:56:06.117" v="55"/>
          <ac:picMkLst>
            <pc:docMk/>
            <pc:sldMk cId="250828903" sldId="585"/>
            <ac:picMk id="12" creationId="{D1F207E5-7DE4-4100-9E5A-6C0C67E5B9C2}"/>
          </ac:picMkLst>
        </pc:picChg>
      </pc:sldChg>
      <pc:sldChg chg="del">
        <pc:chgData name="Julian Franquinet" userId="0dc8a18c03300809" providerId="LiveId" clId="{C6653CC9-CF88-455D-A77A-68F660BF2F58}" dt="2021-02-08T14:03:52.375" v="121" actId="47"/>
        <pc:sldMkLst>
          <pc:docMk/>
          <pc:sldMk cId="2729634284" sldId="590"/>
        </pc:sldMkLst>
      </pc:sldChg>
      <pc:sldChg chg="del">
        <pc:chgData name="Julian Franquinet" userId="0dc8a18c03300809" providerId="LiveId" clId="{C6653CC9-CF88-455D-A77A-68F660BF2F58}" dt="2021-02-08T14:04:02.527" v="138" actId="47"/>
        <pc:sldMkLst>
          <pc:docMk/>
          <pc:sldMk cId="3358683240" sldId="603"/>
        </pc:sldMkLst>
      </pc:sldChg>
      <pc:sldChg chg="del">
        <pc:chgData name="Julian Franquinet" userId="0dc8a18c03300809" providerId="LiveId" clId="{C6653CC9-CF88-455D-A77A-68F660BF2F58}" dt="2021-02-08T14:03:50.107" v="115" actId="47"/>
        <pc:sldMkLst>
          <pc:docMk/>
          <pc:sldMk cId="3287291483" sldId="610"/>
        </pc:sldMkLst>
      </pc:sldChg>
      <pc:sldChg chg="del">
        <pc:chgData name="Julian Franquinet" userId="0dc8a18c03300809" providerId="LiveId" clId="{C6653CC9-CF88-455D-A77A-68F660BF2F58}" dt="2021-02-08T14:03:50.510" v="116" actId="47"/>
        <pc:sldMkLst>
          <pc:docMk/>
          <pc:sldMk cId="2539102735" sldId="630"/>
        </pc:sldMkLst>
      </pc:sldChg>
      <pc:sldChg chg="del">
        <pc:chgData name="Julian Franquinet" userId="0dc8a18c03300809" providerId="LiveId" clId="{C6653CC9-CF88-455D-A77A-68F660BF2F58}" dt="2021-02-08T14:04:03.264" v="141" actId="47"/>
        <pc:sldMkLst>
          <pc:docMk/>
          <pc:sldMk cId="566000665" sldId="631"/>
        </pc:sldMkLst>
      </pc:sldChg>
      <pc:sldChg chg="del">
        <pc:chgData name="Julian Franquinet" userId="0dc8a18c03300809" providerId="LiveId" clId="{C6653CC9-CF88-455D-A77A-68F660BF2F58}" dt="2021-02-08T14:03:51.364" v="118" actId="47"/>
        <pc:sldMkLst>
          <pc:docMk/>
          <pc:sldMk cId="2156921789" sldId="632"/>
        </pc:sldMkLst>
      </pc:sldChg>
      <pc:sldChg chg="del">
        <pc:chgData name="Julian Franquinet" userId="0dc8a18c03300809" providerId="LiveId" clId="{C6653CC9-CF88-455D-A77A-68F660BF2F58}" dt="2021-02-08T14:03:51.760" v="119" actId="47"/>
        <pc:sldMkLst>
          <pc:docMk/>
          <pc:sldMk cId="1705370509" sldId="633"/>
        </pc:sldMkLst>
      </pc:sldChg>
      <pc:sldChg chg="del">
        <pc:chgData name="Julian Franquinet" userId="0dc8a18c03300809" providerId="LiveId" clId="{C6653CC9-CF88-455D-A77A-68F660BF2F58}" dt="2021-02-08T14:04:03.451" v="142" actId="47"/>
        <pc:sldMkLst>
          <pc:docMk/>
          <pc:sldMk cId="262067410" sldId="634"/>
        </pc:sldMkLst>
      </pc:sldChg>
      <pc:sldChg chg="del">
        <pc:chgData name="Julian Franquinet" userId="0dc8a18c03300809" providerId="LiveId" clId="{C6653CC9-CF88-455D-A77A-68F660BF2F58}" dt="2021-02-08T14:04:03.602" v="143" actId="47"/>
        <pc:sldMkLst>
          <pc:docMk/>
          <pc:sldMk cId="1219571791" sldId="635"/>
        </pc:sldMkLst>
      </pc:sldChg>
      <pc:sldChg chg="del">
        <pc:chgData name="Julian Franquinet" userId="0dc8a18c03300809" providerId="LiveId" clId="{C6653CC9-CF88-455D-A77A-68F660BF2F58}" dt="2021-02-08T14:03:52.086" v="120" actId="47"/>
        <pc:sldMkLst>
          <pc:docMk/>
          <pc:sldMk cId="2271635779" sldId="636"/>
        </pc:sldMkLst>
      </pc:sldChg>
      <pc:sldChg chg="del">
        <pc:chgData name="Julian Franquinet" userId="0dc8a18c03300809" providerId="LiveId" clId="{C6653CC9-CF88-455D-A77A-68F660BF2F58}" dt="2021-02-08T14:03:52.642" v="122" actId="47"/>
        <pc:sldMkLst>
          <pc:docMk/>
          <pc:sldMk cId="225871665" sldId="637"/>
        </pc:sldMkLst>
      </pc:sldChg>
      <pc:sldChg chg="del">
        <pc:chgData name="Julian Franquinet" userId="0dc8a18c03300809" providerId="LiveId" clId="{C6653CC9-CF88-455D-A77A-68F660BF2F58}" dt="2021-02-08T14:04:03.788" v="144" actId="47"/>
        <pc:sldMkLst>
          <pc:docMk/>
          <pc:sldMk cId="3100910420" sldId="638"/>
        </pc:sldMkLst>
      </pc:sldChg>
      <pc:sldChg chg="del">
        <pc:chgData name="Julian Franquinet" userId="0dc8a18c03300809" providerId="LiveId" clId="{C6653CC9-CF88-455D-A77A-68F660BF2F58}" dt="2021-02-08T14:03:52.892" v="123" actId="47"/>
        <pc:sldMkLst>
          <pc:docMk/>
          <pc:sldMk cId="3357396311" sldId="639"/>
        </pc:sldMkLst>
      </pc:sldChg>
      <pc:sldChg chg="del">
        <pc:chgData name="Julian Franquinet" userId="0dc8a18c03300809" providerId="LiveId" clId="{C6653CC9-CF88-455D-A77A-68F660BF2F58}" dt="2021-02-08T14:03:53.120" v="124" actId="47"/>
        <pc:sldMkLst>
          <pc:docMk/>
          <pc:sldMk cId="3056505109" sldId="640"/>
        </pc:sldMkLst>
      </pc:sldChg>
      <pc:sldChg chg="del">
        <pc:chgData name="Julian Franquinet" userId="0dc8a18c03300809" providerId="LiveId" clId="{C6653CC9-CF88-455D-A77A-68F660BF2F58}" dt="2021-02-08T14:03:53.324" v="125" actId="47"/>
        <pc:sldMkLst>
          <pc:docMk/>
          <pc:sldMk cId="73660343" sldId="641"/>
        </pc:sldMkLst>
      </pc:sldChg>
      <pc:sldChg chg="del">
        <pc:chgData name="Julian Franquinet" userId="0dc8a18c03300809" providerId="LiveId" clId="{C6653CC9-CF88-455D-A77A-68F660BF2F58}" dt="2021-02-08T14:04:03.957" v="145" actId="47"/>
        <pc:sldMkLst>
          <pc:docMk/>
          <pc:sldMk cId="1213963" sldId="642"/>
        </pc:sldMkLst>
      </pc:sldChg>
      <pc:sldChg chg="del">
        <pc:chgData name="Julian Franquinet" userId="0dc8a18c03300809" providerId="LiveId" clId="{C6653CC9-CF88-455D-A77A-68F660BF2F58}" dt="2021-02-08T14:04:04.124" v="146" actId="47"/>
        <pc:sldMkLst>
          <pc:docMk/>
          <pc:sldMk cId="2790461981" sldId="643"/>
        </pc:sldMkLst>
      </pc:sldChg>
      <pc:sldChg chg="del">
        <pc:chgData name="Julian Franquinet" userId="0dc8a18c03300809" providerId="LiveId" clId="{C6653CC9-CF88-455D-A77A-68F660BF2F58}" dt="2021-02-08T14:04:04.327" v="147" actId="47"/>
        <pc:sldMkLst>
          <pc:docMk/>
          <pc:sldMk cId="1485139376" sldId="644"/>
        </pc:sldMkLst>
      </pc:sldChg>
      <pc:sldChg chg="del">
        <pc:chgData name="Julian Franquinet" userId="0dc8a18c03300809" providerId="LiveId" clId="{C6653CC9-CF88-455D-A77A-68F660BF2F58}" dt="2021-02-08T14:03:53.526" v="126" actId="47"/>
        <pc:sldMkLst>
          <pc:docMk/>
          <pc:sldMk cId="776956254" sldId="645"/>
        </pc:sldMkLst>
      </pc:sldChg>
      <pc:sldChg chg="del">
        <pc:chgData name="Julian Franquinet" userId="0dc8a18c03300809" providerId="LiveId" clId="{C6653CC9-CF88-455D-A77A-68F660BF2F58}" dt="2021-02-08T14:03:53.739" v="127" actId="47"/>
        <pc:sldMkLst>
          <pc:docMk/>
          <pc:sldMk cId="290228727" sldId="647"/>
        </pc:sldMkLst>
      </pc:sldChg>
      <pc:sldChg chg="del">
        <pc:chgData name="Julian Franquinet" userId="0dc8a18c03300809" providerId="LiveId" clId="{C6653CC9-CF88-455D-A77A-68F660BF2F58}" dt="2021-02-08T14:03:54.140" v="129" actId="47"/>
        <pc:sldMkLst>
          <pc:docMk/>
          <pc:sldMk cId="3862351042" sldId="648"/>
        </pc:sldMkLst>
      </pc:sldChg>
      <pc:sldChg chg="del">
        <pc:chgData name="Julian Franquinet" userId="0dc8a18c03300809" providerId="LiveId" clId="{C6653CC9-CF88-455D-A77A-68F660BF2F58}" dt="2021-02-08T14:03:54.359" v="130" actId="47"/>
        <pc:sldMkLst>
          <pc:docMk/>
          <pc:sldMk cId="2121585911" sldId="649"/>
        </pc:sldMkLst>
      </pc:sldChg>
      <pc:sldChg chg="del">
        <pc:chgData name="Julian Franquinet" userId="0dc8a18c03300809" providerId="LiveId" clId="{C6653CC9-CF88-455D-A77A-68F660BF2F58}" dt="2021-02-08T14:03:54.557" v="131" actId="47"/>
        <pc:sldMkLst>
          <pc:docMk/>
          <pc:sldMk cId="4191738553" sldId="650"/>
        </pc:sldMkLst>
      </pc:sldChg>
      <pc:sldChg chg="del">
        <pc:chgData name="Julian Franquinet" userId="0dc8a18c03300809" providerId="LiveId" clId="{C6653CC9-CF88-455D-A77A-68F660BF2F58}" dt="2021-02-08T14:03:54.823" v="132" actId="47"/>
        <pc:sldMkLst>
          <pc:docMk/>
          <pc:sldMk cId="1149388418" sldId="651"/>
        </pc:sldMkLst>
      </pc:sldChg>
      <pc:sldChg chg="del">
        <pc:chgData name="Julian Franquinet" userId="0dc8a18c03300809" providerId="LiveId" clId="{C6653CC9-CF88-455D-A77A-68F660BF2F58}" dt="2021-02-08T14:03:55.214" v="133" actId="47"/>
        <pc:sldMkLst>
          <pc:docMk/>
          <pc:sldMk cId="2318398172" sldId="652"/>
        </pc:sldMkLst>
      </pc:sldChg>
      <pc:sldChg chg="del">
        <pc:chgData name="Julian Franquinet" userId="0dc8a18c03300809" providerId="LiveId" clId="{C6653CC9-CF88-455D-A77A-68F660BF2F58}" dt="2021-02-08T14:04:04.942" v="148" actId="47"/>
        <pc:sldMkLst>
          <pc:docMk/>
          <pc:sldMk cId="1427782847" sldId="653"/>
        </pc:sldMkLst>
      </pc:sldChg>
      <pc:sldChg chg="del">
        <pc:chgData name="Julian Franquinet" userId="0dc8a18c03300809" providerId="LiveId" clId="{C6653CC9-CF88-455D-A77A-68F660BF2F58}" dt="2021-02-08T14:04:05.565" v="149" actId="47"/>
        <pc:sldMkLst>
          <pc:docMk/>
          <pc:sldMk cId="1878851704" sldId="654"/>
        </pc:sldMkLst>
      </pc:sldChg>
      <pc:sldChg chg="del">
        <pc:chgData name="Julian Franquinet" userId="0dc8a18c03300809" providerId="LiveId" clId="{C6653CC9-CF88-455D-A77A-68F660BF2F58}" dt="2021-02-08T13:57:03.483" v="60" actId="47"/>
        <pc:sldMkLst>
          <pc:docMk/>
          <pc:sldMk cId="1614616488" sldId="655"/>
        </pc:sldMkLst>
      </pc:sldChg>
      <pc:sldChg chg="del">
        <pc:chgData name="Julian Franquinet" userId="0dc8a18c03300809" providerId="LiveId" clId="{C6653CC9-CF88-455D-A77A-68F660BF2F58}" dt="2021-02-08T14:04:00.972" v="135" actId="47"/>
        <pc:sldMkLst>
          <pc:docMk/>
          <pc:sldMk cId="433921399" sldId="656"/>
        </pc:sldMkLst>
      </pc:sldChg>
      <pc:sldChg chg="del">
        <pc:chgData name="Julian Franquinet" userId="0dc8a18c03300809" providerId="LiveId" clId="{C6653CC9-CF88-455D-A77A-68F660BF2F58}" dt="2021-02-08T14:03:53.948" v="128" actId="47"/>
        <pc:sldMkLst>
          <pc:docMk/>
          <pc:sldMk cId="1036598829" sldId="657"/>
        </pc:sldMkLst>
      </pc:sldChg>
      <pc:sldChg chg="del">
        <pc:chgData name="Julian Franquinet" userId="0dc8a18c03300809" providerId="LiveId" clId="{C6653CC9-CF88-455D-A77A-68F660BF2F58}" dt="2021-02-08T14:03:50.963" v="117" actId="47"/>
        <pc:sldMkLst>
          <pc:docMk/>
          <pc:sldMk cId="2471574467" sldId="658"/>
        </pc:sldMkLst>
      </pc:sldChg>
      <pc:sldMasterChg chg="addSp delSp modSp mod modSldLayout">
        <pc:chgData name="Julian Franquinet" userId="0dc8a18c03300809" providerId="LiveId" clId="{C6653CC9-CF88-455D-A77A-68F660BF2F58}" dt="2021-02-08T13:56:28.762" v="59" actId="1076"/>
        <pc:sldMasterMkLst>
          <pc:docMk/>
          <pc:sldMasterMk cId="0" sldId="2147483660"/>
        </pc:sldMasterMkLst>
        <pc:picChg chg="mod">
          <ac:chgData name="Julian Franquinet" userId="0dc8a18c03300809" providerId="LiveId" clId="{C6653CC9-CF88-455D-A77A-68F660BF2F58}" dt="2021-02-08T13:52:38.605" v="46" actId="1076"/>
          <ac:picMkLst>
            <pc:docMk/>
            <pc:sldMasterMk cId="0" sldId="2147483660"/>
            <ac:picMk id="3" creationId="{00000000-0000-0000-0000-000000000000}"/>
          </ac:picMkLst>
        </pc:picChg>
        <pc:picChg chg="del">
          <ac:chgData name="Julian Franquinet" userId="0dc8a18c03300809" providerId="LiveId" clId="{C6653CC9-CF88-455D-A77A-68F660BF2F58}" dt="2021-02-08T13:56:21.412" v="58" actId="478"/>
          <ac:picMkLst>
            <pc:docMk/>
            <pc:sldMasterMk cId="0" sldId="2147483660"/>
            <ac:picMk id="6" creationId="{766BF980-A6D3-4CF3-A4FE-3B9F58AA40C1}"/>
          </ac:picMkLst>
        </pc:picChg>
        <pc:picChg chg="add mod">
          <ac:chgData name="Julian Franquinet" userId="0dc8a18c03300809" providerId="LiveId" clId="{C6653CC9-CF88-455D-A77A-68F660BF2F58}" dt="2021-02-08T13:56:28.762" v="59" actId="1076"/>
          <ac:picMkLst>
            <pc:docMk/>
            <pc:sldMasterMk cId="0" sldId="2147483660"/>
            <ac:picMk id="7" creationId="{37F06AE4-FADE-4A1B-AD39-2ED5AEFB647D}"/>
          </ac:picMkLst>
        </pc:picChg>
        <pc:sldLayoutChg chg="addSp delSp modSp">
          <pc:chgData name="Julian Franquinet" userId="0dc8a18c03300809" providerId="LiveId" clId="{C6653CC9-CF88-455D-A77A-68F660BF2F58}" dt="2021-02-08T13:52:51.781" v="48"/>
          <pc:sldLayoutMkLst>
            <pc:docMk/>
            <pc:sldMasterMk cId="0" sldId="2147483660"/>
            <pc:sldLayoutMk cId="369341935" sldId="2147483661"/>
          </pc:sldLayoutMkLst>
          <pc:picChg chg="add del mod">
            <ac:chgData name="Julian Franquinet" userId="0dc8a18c03300809" providerId="LiveId" clId="{C6653CC9-CF88-455D-A77A-68F660BF2F58}" dt="2021-02-08T13:52:51.781" v="48"/>
            <ac:picMkLst>
              <pc:docMk/>
              <pc:sldMasterMk cId="0" sldId="2147483660"/>
              <pc:sldLayoutMk cId="369341935" sldId="2147483661"/>
              <ac:picMk id="3" creationId="{0FBF8267-8540-48C8-B5E4-554ACF1923AE}"/>
            </ac:picMkLst>
          </pc:picChg>
        </pc:sldLayoutChg>
      </pc:sldMasterChg>
    </pc:docChg>
  </pc:docChgLst>
  <pc:docChgLst>
    <pc:chgData name="Julian Franquinet" userId="0e0ed5e8-98ca-4375-81e6-3541f40a5bd6" providerId="ADAL" clId="{84D7378E-981B-44F3-81D3-5E25427B6718}"/>
    <pc:docChg chg="undo custSel addSld delSld modSld sldOrd">
      <pc:chgData name="Julian Franquinet" userId="0e0ed5e8-98ca-4375-81e6-3541f40a5bd6" providerId="ADAL" clId="{84D7378E-981B-44F3-81D3-5E25427B6718}" dt="2019-09-12T21:06:46.733" v="3328"/>
      <pc:docMkLst>
        <pc:docMk/>
      </pc:docMkLst>
      <pc:sldChg chg="addSp delSp modSp modAnim">
        <pc:chgData name="Julian Franquinet" userId="0e0ed5e8-98ca-4375-81e6-3541f40a5bd6" providerId="ADAL" clId="{84D7378E-981B-44F3-81D3-5E25427B6718}" dt="2019-09-12T20:52:28.291" v="3296"/>
        <pc:sldMkLst>
          <pc:docMk/>
          <pc:sldMk cId="2095828609" sldId="559"/>
        </pc:sldMkLst>
        <pc:picChg chg="mod ord">
          <ac:chgData name="Julian Franquinet" userId="0e0ed5e8-98ca-4375-81e6-3541f40a5bd6" providerId="ADAL" clId="{84D7378E-981B-44F3-81D3-5E25427B6718}" dt="2019-09-09T14:28:24.696" v="3061" actId="167"/>
          <ac:picMkLst>
            <pc:docMk/>
            <pc:sldMk cId="2095828609" sldId="559"/>
            <ac:picMk id="4" creationId="{95EF01E5-0E3D-40FD-B26D-FA72E39ADBF8}"/>
          </ac:picMkLst>
        </pc:picChg>
        <pc:picChg chg="add del mod">
          <ac:chgData name="Julian Franquinet" userId="0e0ed5e8-98ca-4375-81e6-3541f40a5bd6" providerId="ADAL" clId="{84D7378E-981B-44F3-81D3-5E25427B6718}" dt="2019-09-12T13:28:56.331" v="3091"/>
          <ac:picMkLst>
            <pc:docMk/>
            <pc:sldMk cId="2095828609" sldId="559"/>
            <ac:picMk id="5" creationId="{B604B4EA-5554-473E-905B-B67CA1975C52}"/>
          </ac:picMkLst>
        </pc:picChg>
        <pc:picChg chg="add del mod">
          <ac:chgData name="Julian Franquinet" userId="0e0ed5e8-98ca-4375-81e6-3541f40a5bd6" providerId="ADAL" clId="{84D7378E-981B-44F3-81D3-5E25427B6718}" dt="2019-09-09T14:09:46.771" v="2952"/>
          <ac:picMkLst>
            <pc:docMk/>
            <pc:sldMk cId="2095828609" sldId="559"/>
            <ac:picMk id="5" creationId="{DA5D0E43-D85C-4B68-90F5-1D1951DCE4F7}"/>
          </ac:picMkLst>
        </pc:picChg>
        <pc:picChg chg="add del mod">
          <ac:chgData name="Julian Franquinet" userId="0e0ed5e8-98ca-4375-81e6-3541f40a5bd6" providerId="ADAL" clId="{84D7378E-981B-44F3-81D3-5E25427B6718}" dt="2019-09-09T14:00:34.766" v="2943"/>
          <ac:picMkLst>
            <pc:docMk/>
            <pc:sldMk cId="2095828609" sldId="559"/>
            <ac:picMk id="7" creationId="{902EF2DE-6458-4B35-A6EA-997557052863}"/>
          </ac:picMkLst>
        </pc:picChg>
        <pc:picChg chg="del">
          <ac:chgData name="Julian Franquinet" userId="0e0ed5e8-98ca-4375-81e6-3541f40a5bd6" providerId="ADAL" clId="{84D7378E-981B-44F3-81D3-5E25427B6718}" dt="2019-09-12T13:28:37.162" v="3085"/>
          <ac:picMkLst>
            <pc:docMk/>
            <pc:sldMk cId="2095828609" sldId="559"/>
            <ac:picMk id="9" creationId="{54E7B6F6-7495-446C-861B-617F683C9A04}"/>
          </ac:picMkLst>
        </pc:picChg>
        <pc:picChg chg="add del mod">
          <ac:chgData name="Julian Franquinet" userId="0e0ed5e8-98ca-4375-81e6-3541f40a5bd6" providerId="ADAL" clId="{84D7378E-981B-44F3-81D3-5E25427B6718}" dt="2019-09-09T14:10:05.878" v="2958"/>
          <ac:picMkLst>
            <pc:docMk/>
            <pc:sldMk cId="2095828609" sldId="559"/>
            <ac:picMk id="9" creationId="{8CE5B409-90C4-4DD4-846E-C94F96D5CFBF}"/>
          </ac:picMkLst>
        </pc:picChg>
        <pc:picChg chg="add mod">
          <ac:chgData name="Julian Franquinet" userId="0e0ed5e8-98ca-4375-81e6-3541f40a5bd6" providerId="ADAL" clId="{84D7378E-981B-44F3-81D3-5E25427B6718}" dt="2019-09-12T13:28:56.321" v="3090"/>
          <ac:picMkLst>
            <pc:docMk/>
            <pc:sldMk cId="2095828609" sldId="559"/>
            <ac:picMk id="10" creationId="{792178D8-68CB-4E23-9FB1-FC5203D1D6D2}"/>
          </ac:picMkLst>
        </pc:picChg>
        <pc:picChg chg="add del mod">
          <ac:chgData name="Julian Franquinet" userId="0e0ed5e8-98ca-4375-81e6-3541f40a5bd6" providerId="ADAL" clId="{84D7378E-981B-44F3-81D3-5E25427B6718}" dt="2019-09-09T14:10:18.808" v="2964"/>
          <ac:picMkLst>
            <pc:docMk/>
            <pc:sldMk cId="2095828609" sldId="559"/>
            <ac:picMk id="11" creationId="{B189E81B-3435-4778-8068-58F620B5350A}"/>
          </ac:picMkLst>
        </pc:picChg>
        <pc:picChg chg="add del mod">
          <ac:chgData name="Julian Franquinet" userId="0e0ed5e8-98ca-4375-81e6-3541f40a5bd6" providerId="ADAL" clId="{84D7378E-981B-44F3-81D3-5E25427B6718}" dt="2019-09-09T14:10:48.190" v="2971"/>
          <ac:picMkLst>
            <pc:docMk/>
            <pc:sldMk cId="2095828609" sldId="559"/>
            <ac:picMk id="13" creationId="{B59C73C6-8FD0-404F-A1B1-A4CB35D98543}"/>
          </ac:picMkLst>
        </pc:picChg>
        <pc:picChg chg="add del mod">
          <ac:chgData name="Julian Franquinet" userId="0e0ed5e8-98ca-4375-81e6-3541f40a5bd6" providerId="ADAL" clId="{84D7378E-981B-44F3-81D3-5E25427B6718}" dt="2019-09-09T14:11:00.925" v="2977"/>
          <ac:picMkLst>
            <pc:docMk/>
            <pc:sldMk cId="2095828609" sldId="559"/>
            <ac:picMk id="15" creationId="{839E4C6A-1C34-480D-8647-06EAFA80E7AC}"/>
          </ac:picMkLst>
        </pc:picChg>
        <pc:picChg chg="add del mod">
          <ac:chgData name="Julian Franquinet" userId="0e0ed5e8-98ca-4375-81e6-3541f40a5bd6" providerId="ADAL" clId="{84D7378E-981B-44F3-81D3-5E25427B6718}" dt="2019-09-09T14:11:12.924" v="2983"/>
          <ac:picMkLst>
            <pc:docMk/>
            <pc:sldMk cId="2095828609" sldId="559"/>
            <ac:picMk id="17" creationId="{AC02F876-E098-4EC4-992F-F4F48B68BCC5}"/>
          </ac:picMkLst>
        </pc:picChg>
        <pc:picChg chg="add del mod">
          <ac:chgData name="Julian Franquinet" userId="0e0ed5e8-98ca-4375-81e6-3541f40a5bd6" providerId="ADAL" clId="{84D7378E-981B-44F3-81D3-5E25427B6718}" dt="2019-09-09T14:11:26.290" v="2989"/>
          <ac:picMkLst>
            <pc:docMk/>
            <pc:sldMk cId="2095828609" sldId="559"/>
            <ac:picMk id="19" creationId="{1CE9B894-9DDA-4278-9855-0F2BC93F108B}"/>
          </ac:picMkLst>
        </pc:picChg>
        <pc:picChg chg="add del mod">
          <ac:chgData name="Julian Franquinet" userId="0e0ed5e8-98ca-4375-81e6-3541f40a5bd6" providerId="ADAL" clId="{84D7378E-981B-44F3-81D3-5E25427B6718}" dt="2019-09-09T14:20:53.425" v="2998"/>
          <ac:picMkLst>
            <pc:docMk/>
            <pc:sldMk cId="2095828609" sldId="559"/>
            <ac:picMk id="21" creationId="{6F924E22-7C75-4043-841E-B1F9CD2D8BA9}"/>
          </ac:picMkLst>
        </pc:picChg>
        <pc:picChg chg="add del mod">
          <ac:chgData name="Julian Franquinet" userId="0e0ed5e8-98ca-4375-81e6-3541f40a5bd6" providerId="ADAL" clId="{84D7378E-981B-44F3-81D3-5E25427B6718}" dt="2019-09-09T14:21:31.688" v="3004"/>
          <ac:picMkLst>
            <pc:docMk/>
            <pc:sldMk cId="2095828609" sldId="559"/>
            <ac:picMk id="23" creationId="{DFC4971B-E104-4F96-B3EA-75F9517D9BA6}"/>
          </ac:picMkLst>
        </pc:picChg>
        <pc:picChg chg="add mod">
          <ac:chgData name="Julian Franquinet" userId="0e0ed5e8-98ca-4375-81e6-3541f40a5bd6" providerId="ADAL" clId="{84D7378E-981B-44F3-81D3-5E25427B6718}" dt="2019-09-09T14:21:31.683" v="3003"/>
          <ac:picMkLst>
            <pc:docMk/>
            <pc:sldMk cId="2095828609" sldId="559"/>
            <ac:picMk id="25" creationId="{2FC66638-35A0-4A49-B011-0FEBD1424C30}"/>
          </ac:picMkLst>
        </pc:picChg>
      </pc:sldChg>
      <pc:sldChg chg="addSp delSp modSp modAnim">
        <pc:chgData name="Julian Franquinet" userId="0e0ed5e8-98ca-4375-81e6-3541f40a5bd6" providerId="ADAL" clId="{84D7378E-981B-44F3-81D3-5E25427B6718}" dt="2019-09-12T21:06:46.733" v="3328"/>
        <pc:sldMkLst>
          <pc:docMk/>
          <pc:sldMk cId="385038961" sldId="574"/>
        </pc:sldMkLst>
        <pc:picChg chg="add del mod">
          <ac:chgData name="Julian Franquinet" userId="0e0ed5e8-98ca-4375-81e6-3541f40a5bd6" providerId="ADAL" clId="{84D7378E-981B-44F3-81D3-5E25427B6718}" dt="2019-09-12T20:59:07.929" v="3311"/>
          <ac:picMkLst>
            <pc:docMk/>
            <pc:sldMk cId="385038961" sldId="574"/>
            <ac:picMk id="4" creationId="{49399A7E-ACE6-41A6-A9F8-E7EE5AD0196B}"/>
          </ac:picMkLst>
        </pc:picChg>
        <pc:picChg chg="add mod">
          <ac:chgData name="Julian Franquinet" userId="0e0ed5e8-98ca-4375-81e6-3541f40a5bd6" providerId="ADAL" clId="{84D7378E-981B-44F3-81D3-5E25427B6718}" dt="2019-09-12T20:59:34.755" v="3312" actId="1076"/>
          <ac:picMkLst>
            <pc:docMk/>
            <pc:sldMk cId="385038961" sldId="574"/>
            <ac:picMk id="7" creationId="{F999D6C7-2F5F-4109-92D7-9A4638BF13F1}"/>
          </ac:picMkLst>
        </pc:picChg>
        <pc:picChg chg="add del mod">
          <ac:chgData name="Julian Franquinet" userId="0e0ed5e8-98ca-4375-81e6-3541f40a5bd6" providerId="ADAL" clId="{84D7378E-981B-44F3-81D3-5E25427B6718}" dt="2019-09-12T21:06:46.733" v="3328"/>
          <ac:picMkLst>
            <pc:docMk/>
            <pc:sldMk cId="385038961" sldId="574"/>
            <ac:picMk id="9" creationId="{A1744AE2-A32F-484A-9DA5-C62CA6E983E9}"/>
          </ac:picMkLst>
        </pc:picChg>
        <pc:picChg chg="add del mod">
          <ac:chgData name="Julian Franquinet" userId="0e0ed5e8-98ca-4375-81e6-3541f40a5bd6" providerId="ADAL" clId="{84D7378E-981B-44F3-81D3-5E25427B6718}" dt="2019-09-12T20:58:39.839" v="3304"/>
          <ac:picMkLst>
            <pc:docMk/>
            <pc:sldMk cId="385038961" sldId="574"/>
            <ac:picMk id="10" creationId="{26B2EFA5-72D0-43D9-8666-92E65CBC7C22}"/>
          </ac:picMkLst>
        </pc:picChg>
        <pc:picChg chg="add mod">
          <ac:chgData name="Julian Franquinet" userId="0e0ed5e8-98ca-4375-81e6-3541f40a5bd6" providerId="ADAL" clId="{84D7378E-981B-44F3-81D3-5E25427B6718}" dt="2019-09-12T21:06:46.729" v="3327"/>
          <ac:picMkLst>
            <pc:docMk/>
            <pc:sldMk cId="385038961" sldId="574"/>
            <ac:picMk id="12" creationId="{7DB0E6E7-1188-4DA9-A13B-9F371F3EAA65}"/>
          </ac:picMkLst>
        </pc:picChg>
        <pc:picChg chg="add del mod">
          <ac:chgData name="Julian Franquinet" userId="0e0ed5e8-98ca-4375-81e6-3541f40a5bd6" providerId="ADAL" clId="{84D7378E-981B-44F3-81D3-5E25427B6718}" dt="2019-09-12T21:04:59.755" v="3320"/>
          <ac:picMkLst>
            <pc:docMk/>
            <pc:sldMk cId="385038961" sldId="574"/>
            <ac:picMk id="15" creationId="{0176126C-4B16-443F-A034-D8B50F3898DE}"/>
          </ac:picMkLst>
        </pc:picChg>
      </pc:sldChg>
      <pc:sldChg chg="modSp">
        <pc:chgData name="Julian Franquinet" userId="0e0ed5e8-98ca-4375-81e6-3541f40a5bd6" providerId="ADAL" clId="{84D7378E-981B-44F3-81D3-5E25427B6718}" dt="2019-09-10T18:19:11.839" v="3078" actId="1036"/>
        <pc:sldMkLst>
          <pc:docMk/>
          <pc:sldMk cId="1389658891" sldId="575"/>
        </pc:sldMkLst>
        <pc:picChg chg="mod">
          <ac:chgData name="Julian Franquinet" userId="0e0ed5e8-98ca-4375-81e6-3541f40a5bd6" providerId="ADAL" clId="{84D7378E-981B-44F3-81D3-5E25427B6718}" dt="2019-09-10T18:19:11.839" v="3078" actId="1036"/>
          <ac:picMkLst>
            <pc:docMk/>
            <pc:sldMk cId="1389658891" sldId="575"/>
            <ac:picMk id="7" creationId="{1F9F1E28-9EAF-4B31-A378-6814AF16BEC5}"/>
          </ac:picMkLst>
        </pc:picChg>
      </pc:sldChg>
      <pc:sldChg chg="addSp delSp modSp modAnim">
        <pc:chgData name="Julian Franquinet" userId="0e0ed5e8-98ca-4375-81e6-3541f40a5bd6" providerId="ADAL" clId="{84D7378E-981B-44F3-81D3-5E25427B6718}" dt="2019-09-12T20:51:22.602" v="3293"/>
        <pc:sldMkLst>
          <pc:docMk/>
          <pc:sldMk cId="2597214765" sldId="576"/>
        </pc:sldMkLst>
        <pc:picChg chg="add mod">
          <ac:chgData name="Julian Franquinet" userId="0e0ed5e8-98ca-4375-81e6-3541f40a5bd6" providerId="ADAL" clId="{84D7378E-981B-44F3-81D3-5E25427B6718}" dt="2019-09-12T14:05:41.449" v="3096"/>
          <ac:picMkLst>
            <pc:docMk/>
            <pc:sldMk cId="2597214765" sldId="576"/>
            <ac:picMk id="5" creationId="{2707E0CF-54A4-4B76-8B66-383EFE74ACAF}"/>
          </ac:picMkLst>
        </pc:picChg>
        <pc:picChg chg="add del mod">
          <ac:chgData name="Julian Franquinet" userId="0e0ed5e8-98ca-4375-81e6-3541f40a5bd6" providerId="ADAL" clId="{84D7378E-981B-44F3-81D3-5E25427B6718}" dt="2019-09-12T20:19:21.779" v="3115"/>
          <ac:picMkLst>
            <pc:docMk/>
            <pc:sldMk cId="2597214765" sldId="576"/>
            <ac:picMk id="7" creationId="{E94704E4-9DE6-4394-B344-937BDD5CC9DC}"/>
          </ac:picMkLst>
        </pc:picChg>
        <pc:picChg chg="add del mod">
          <ac:chgData name="Julian Franquinet" userId="0e0ed5e8-98ca-4375-81e6-3541f40a5bd6" providerId="ADAL" clId="{84D7378E-981B-44F3-81D3-5E25427B6718}" dt="2019-09-12T20:30:36.408" v="3122"/>
          <ac:picMkLst>
            <pc:docMk/>
            <pc:sldMk cId="2597214765" sldId="576"/>
            <ac:picMk id="11" creationId="{DA210458-3E63-4F48-8C6A-E75203DCBABC}"/>
          </ac:picMkLst>
        </pc:picChg>
        <pc:picChg chg="add del mod">
          <ac:chgData name="Julian Franquinet" userId="0e0ed5e8-98ca-4375-81e6-3541f40a5bd6" providerId="ADAL" clId="{84D7378E-981B-44F3-81D3-5E25427B6718}" dt="2019-09-12T20:30:54.675" v="3128"/>
          <ac:picMkLst>
            <pc:docMk/>
            <pc:sldMk cId="2597214765" sldId="576"/>
            <ac:picMk id="13" creationId="{1459D183-3B79-4BB6-8E90-56DAE0A7743F}"/>
          </ac:picMkLst>
        </pc:picChg>
        <pc:picChg chg="add del mod">
          <ac:chgData name="Julian Franquinet" userId="0e0ed5e8-98ca-4375-81e6-3541f40a5bd6" providerId="ADAL" clId="{84D7378E-981B-44F3-81D3-5E25427B6718}" dt="2019-09-12T20:17:47.930" v="3108"/>
          <ac:picMkLst>
            <pc:docMk/>
            <pc:sldMk cId="2597214765" sldId="576"/>
            <ac:picMk id="15" creationId="{9FA1409A-2530-407C-9A53-AFED280DB08A}"/>
          </ac:picMkLst>
        </pc:picChg>
        <pc:picChg chg="add del mod">
          <ac:chgData name="Julian Franquinet" userId="0e0ed5e8-98ca-4375-81e6-3541f40a5bd6" providerId="ADAL" clId="{84D7378E-981B-44F3-81D3-5E25427B6718}" dt="2019-09-12T20:31:18.300" v="3134"/>
          <ac:picMkLst>
            <pc:docMk/>
            <pc:sldMk cId="2597214765" sldId="576"/>
            <ac:picMk id="17" creationId="{EC8C5AB7-3CEF-444A-888D-E3FA6F4FD306}"/>
          </ac:picMkLst>
        </pc:picChg>
        <pc:picChg chg="add del mod">
          <ac:chgData name="Julian Franquinet" userId="0e0ed5e8-98ca-4375-81e6-3541f40a5bd6" providerId="ADAL" clId="{84D7378E-981B-44F3-81D3-5E25427B6718}" dt="2019-09-12T20:31:41.857" v="3140"/>
          <ac:picMkLst>
            <pc:docMk/>
            <pc:sldMk cId="2597214765" sldId="576"/>
            <ac:picMk id="19" creationId="{10B60DE3-2F33-4F23-A40F-8947051F1647}"/>
          </ac:picMkLst>
        </pc:picChg>
        <pc:picChg chg="add mod">
          <ac:chgData name="Julian Franquinet" userId="0e0ed5e8-98ca-4375-81e6-3541f40a5bd6" providerId="ADAL" clId="{84D7378E-981B-44F3-81D3-5E25427B6718}" dt="2019-09-12T20:42:34.187" v="3245" actId="1076"/>
          <ac:picMkLst>
            <pc:docMk/>
            <pc:sldMk cId="2597214765" sldId="576"/>
            <ac:picMk id="21" creationId="{F9451ECF-8EAF-4AEE-BF71-EBC892C84CE8}"/>
          </ac:picMkLst>
        </pc:picChg>
        <pc:picChg chg="add del mod">
          <ac:chgData name="Julian Franquinet" userId="0e0ed5e8-98ca-4375-81e6-3541f40a5bd6" providerId="ADAL" clId="{84D7378E-981B-44F3-81D3-5E25427B6718}" dt="2019-09-12T20:34:17.334" v="3154"/>
          <ac:picMkLst>
            <pc:docMk/>
            <pc:sldMk cId="2597214765" sldId="576"/>
            <ac:picMk id="23" creationId="{9D8D5614-CD6B-4F05-88C1-9E216738E836}"/>
          </ac:picMkLst>
        </pc:picChg>
        <pc:picChg chg="add del mod">
          <ac:chgData name="Julian Franquinet" userId="0e0ed5e8-98ca-4375-81e6-3541f40a5bd6" providerId="ADAL" clId="{84D7378E-981B-44F3-81D3-5E25427B6718}" dt="2019-09-12T20:34:54.592" v="3160"/>
          <ac:picMkLst>
            <pc:docMk/>
            <pc:sldMk cId="2597214765" sldId="576"/>
            <ac:picMk id="25" creationId="{6A9FDD80-1041-451B-AF91-5E40E0CC710C}"/>
          </ac:picMkLst>
        </pc:picChg>
        <pc:picChg chg="add del mod">
          <ac:chgData name="Julian Franquinet" userId="0e0ed5e8-98ca-4375-81e6-3541f40a5bd6" providerId="ADAL" clId="{84D7378E-981B-44F3-81D3-5E25427B6718}" dt="2019-09-12T20:35:16.656" v="3166"/>
          <ac:picMkLst>
            <pc:docMk/>
            <pc:sldMk cId="2597214765" sldId="576"/>
            <ac:picMk id="27" creationId="{9664CEE7-48B0-4198-B75F-E0707FBD3AA8}"/>
          </ac:picMkLst>
        </pc:picChg>
        <pc:picChg chg="add del mod">
          <ac:chgData name="Julian Franquinet" userId="0e0ed5e8-98ca-4375-81e6-3541f40a5bd6" providerId="ADAL" clId="{84D7378E-981B-44F3-81D3-5E25427B6718}" dt="2019-09-12T20:35:38.047" v="3172"/>
          <ac:picMkLst>
            <pc:docMk/>
            <pc:sldMk cId="2597214765" sldId="576"/>
            <ac:picMk id="29" creationId="{752A6EA6-481E-40B0-AAD8-0B695E7B46AD}"/>
          </ac:picMkLst>
        </pc:picChg>
        <pc:picChg chg="add mod">
          <ac:chgData name="Julian Franquinet" userId="0e0ed5e8-98ca-4375-81e6-3541f40a5bd6" providerId="ADAL" clId="{84D7378E-981B-44F3-81D3-5E25427B6718}" dt="2019-09-12T20:35:37.871" v="3171"/>
          <ac:picMkLst>
            <pc:docMk/>
            <pc:sldMk cId="2597214765" sldId="576"/>
            <ac:picMk id="31" creationId="{F1B885C4-98BE-4BA3-805D-391271C1FEAB}"/>
          </ac:picMkLst>
        </pc:picChg>
        <pc:picChg chg="add del mod">
          <ac:chgData name="Julian Franquinet" userId="0e0ed5e8-98ca-4375-81e6-3541f40a5bd6" providerId="ADAL" clId="{84D7378E-981B-44F3-81D3-5E25427B6718}" dt="2019-09-12T20:36:48.176" v="3185"/>
          <ac:picMkLst>
            <pc:docMk/>
            <pc:sldMk cId="2597214765" sldId="576"/>
            <ac:picMk id="33" creationId="{4A96018C-91D8-431E-927E-005C059AEB38}"/>
          </ac:picMkLst>
        </pc:picChg>
        <pc:picChg chg="add del mod">
          <ac:chgData name="Julian Franquinet" userId="0e0ed5e8-98ca-4375-81e6-3541f40a5bd6" providerId="ADAL" clId="{84D7378E-981B-44F3-81D3-5E25427B6718}" dt="2019-09-12T20:37:11.311" v="3192"/>
          <ac:picMkLst>
            <pc:docMk/>
            <pc:sldMk cId="2597214765" sldId="576"/>
            <ac:picMk id="35" creationId="{5A83A505-FAD3-4CBE-B421-C8D4999E6B56}"/>
          </ac:picMkLst>
        </pc:picChg>
        <pc:picChg chg="add del mod">
          <ac:chgData name="Julian Franquinet" userId="0e0ed5e8-98ca-4375-81e6-3541f40a5bd6" providerId="ADAL" clId="{84D7378E-981B-44F3-81D3-5E25427B6718}" dt="2019-09-12T20:37:31.182" v="3198"/>
          <ac:picMkLst>
            <pc:docMk/>
            <pc:sldMk cId="2597214765" sldId="576"/>
            <ac:picMk id="37" creationId="{243DC750-A7FC-4A1A-9986-FAF27E1795B3}"/>
          </ac:picMkLst>
        </pc:picChg>
        <pc:picChg chg="add del mod">
          <ac:chgData name="Julian Franquinet" userId="0e0ed5e8-98ca-4375-81e6-3541f40a5bd6" providerId="ADAL" clId="{84D7378E-981B-44F3-81D3-5E25427B6718}" dt="2019-09-12T20:37:49.831" v="3205"/>
          <ac:picMkLst>
            <pc:docMk/>
            <pc:sldMk cId="2597214765" sldId="576"/>
            <ac:picMk id="39" creationId="{EC63DB33-684E-435B-8AEE-2DA866FFD584}"/>
          </ac:picMkLst>
        </pc:picChg>
        <pc:picChg chg="add del mod">
          <ac:chgData name="Julian Franquinet" userId="0e0ed5e8-98ca-4375-81e6-3541f40a5bd6" providerId="ADAL" clId="{84D7378E-981B-44F3-81D3-5E25427B6718}" dt="2019-09-12T20:38:22.028" v="3212"/>
          <ac:picMkLst>
            <pc:docMk/>
            <pc:sldMk cId="2597214765" sldId="576"/>
            <ac:picMk id="41" creationId="{8BC0FC9B-00E1-4A7C-9EF9-F2DAB1A39CDB}"/>
          </ac:picMkLst>
        </pc:picChg>
        <pc:picChg chg="add del mod">
          <ac:chgData name="Julian Franquinet" userId="0e0ed5e8-98ca-4375-81e6-3541f40a5bd6" providerId="ADAL" clId="{84D7378E-981B-44F3-81D3-5E25427B6718}" dt="2019-09-12T20:38:46.943" v="3219"/>
          <ac:picMkLst>
            <pc:docMk/>
            <pc:sldMk cId="2597214765" sldId="576"/>
            <ac:picMk id="43" creationId="{06ED2FDF-B335-4FF4-AB97-E06DE629D3DA}"/>
          </ac:picMkLst>
        </pc:picChg>
        <pc:picChg chg="add del mod">
          <ac:chgData name="Julian Franquinet" userId="0e0ed5e8-98ca-4375-81e6-3541f40a5bd6" providerId="ADAL" clId="{84D7378E-981B-44F3-81D3-5E25427B6718}" dt="2019-09-12T20:39:31.489" v="3226"/>
          <ac:picMkLst>
            <pc:docMk/>
            <pc:sldMk cId="2597214765" sldId="576"/>
            <ac:picMk id="47" creationId="{0A14B269-FA46-4A6D-B3C9-558754725C2E}"/>
          </ac:picMkLst>
        </pc:picChg>
        <pc:picChg chg="add del mod">
          <ac:chgData name="Julian Franquinet" userId="0e0ed5e8-98ca-4375-81e6-3541f40a5bd6" providerId="ADAL" clId="{84D7378E-981B-44F3-81D3-5E25427B6718}" dt="2019-09-12T20:41:02.824" v="3236"/>
          <ac:picMkLst>
            <pc:docMk/>
            <pc:sldMk cId="2597214765" sldId="576"/>
            <ac:picMk id="49" creationId="{672ED182-3BCF-41C3-B9BE-6D113CF2E9D8}"/>
          </ac:picMkLst>
        </pc:picChg>
        <pc:picChg chg="add del mod">
          <ac:chgData name="Julian Franquinet" userId="0e0ed5e8-98ca-4375-81e6-3541f40a5bd6" providerId="ADAL" clId="{84D7378E-981B-44F3-81D3-5E25427B6718}" dt="2019-09-12T20:43:48.384" v="3259"/>
          <ac:picMkLst>
            <pc:docMk/>
            <pc:sldMk cId="2597214765" sldId="576"/>
            <ac:picMk id="51" creationId="{9645D9BC-9049-4897-9C46-8B8E441B7F35}"/>
          </ac:picMkLst>
        </pc:picChg>
        <pc:picChg chg="add del mod">
          <ac:chgData name="Julian Franquinet" userId="0e0ed5e8-98ca-4375-81e6-3541f40a5bd6" providerId="ADAL" clId="{84D7378E-981B-44F3-81D3-5E25427B6718}" dt="2019-09-12T20:43:28.634" v="3253"/>
          <ac:picMkLst>
            <pc:docMk/>
            <pc:sldMk cId="2597214765" sldId="576"/>
            <ac:picMk id="53" creationId="{3AFE0696-1200-4366-8030-4A15C0E41319}"/>
          </ac:picMkLst>
        </pc:picChg>
        <pc:picChg chg="add del mod">
          <ac:chgData name="Julian Franquinet" userId="0e0ed5e8-98ca-4375-81e6-3541f40a5bd6" providerId="ADAL" clId="{84D7378E-981B-44F3-81D3-5E25427B6718}" dt="2019-09-12T20:42:23.926" v="3244"/>
          <ac:picMkLst>
            <pc:docMk/>
            <pc:sldMk cId="2597214765" sldId="576"/>
            <ac:picMk id="54" creationId="{AD70CE3B-0E3C-4604-98A1-C5CFB77A7989}"/>
          </ac:picMkLst>
        </pc:picChg>
        <pc:picChg chg="del">
          <ac:chgData name="Julian Franquinet" userId="0e0ed5e8-98ca-4375-81e6-3541f40a5bd6" providerId="ADAL" clId="{84D7378E-981B-44F3-81D3-5E25427B6718}" dt="2019-09-12T20:33:55.071" v="3148"/>
          <ac:picMkLst>
            <pc:docMk/>
            <pc:sldMk cId="2597214765" sldId="576"/>
            <ac:picMk id="56" creationId="{26D90C6C-E4F6-4FDC-A546-C57D237C759D}"/>
          </ac:picMkLst>
        </pc:picChg>
        <pc:picChg chg="add mod">
          <ac:chgData name="Julian Franquinet" userId="0e0ed5e8-98ca-4375-81e6-3541f40a5bd6" providerId="ADAL" clId="{84D7378E-981B-44F3-81D3-5E25427B6718}" dt="2019-09-12T20:44:53.533" v="3274" actId="1076"/>
          <ac:picMkLst>
            <pc:docMk/>
            <pc:sldMk cId="2597214765" sldId="576"/>
            <ac:picMk id="57" creationId="{77457F74-E1FA-422A-B8ED-CD7068BDBB9C}"/>
          </ac:picMkLst>
        </pc:picChg>
        <pc:picChg chg="add del mod">
          <ac:chgData name="Julian Franquinet" userId="0e0ed5e8-98ca-4375-81e6-3541f40a5bd6" providerId="ADAL" clId="{84D7378E-981B-44F3-81D3-5E25427B6718}" dt="2019-09-12T20:44:14.051" v="3265"/>
          <ac:picMkLst>
            <pc:docMk/>
            <pc:sldMk cId="2597214765" sldId="576"/>
            <ac:picMk id="59" creationId="{3812E6CC-BFC5-46A5-BD9D-B954FD713D8E}"/>
          </ac:picMkLst>
        </pc:picChg>
        <pc:picChg chg="add del mod">
          <ac:chgData name="Julian Franquinet" userId="0e0ed5e8-98ca-4375-81e6-3541f40a5bd6" providerId="ADAL" clId="{84D7378E-981B-44F3-81D3-5E25427B6718}" dt="2019-09-12T20:44:27.861" v="3271"/>
          <ac:picMkLst>
            <pc:docMk/>
            <pc:sldMk cId="2597214765" sldId="576"/>
            <ac:picMk id="61" creationId="{66103A1D-7CC7-4FCF-B809-20BB421A2793}"/>
          </ac:picMkLst>
        </pc:picChg>
        <pc:picChg chg="add mod">
          <ac:chgData name="Julian Franquinet" userId="0e0ed5e8-98ca-4375-81e6-3541f40a5bd6" providerId="ADAL" clId="{84D7378E-981B-44F3-81D3-5E25427B6718}" dt="2019-09-12T20:44:43.581" v="3273" actId="1076"/>
          <ac:picMkLst>
            <pc:docMk/>
            <pc:sldMk cId="2597214765" sldId="576"/>
            <ac:picMk id="63" creationId="{9B99F008-0D40-40C9-BF2F-528B38BD73A4}"/>
          </ac:picMkLst>
        </pc:picChg>
        <pc:picChg chg="del mod">
          <ac:chgData name="Julian Franquinet" userId="0e0ed5e8-98ca-4375-81e6-3541f40a5bd6" providerId="ADAL" clId="{84D7378E-981B-44F3-81D3-5E25427B6718}" dt="2019-09-12T20:36:13.581" v="3178"/>
          <ac:picMkLst>
            <pc:docMk/>
            <pc:sldMk cId="2597214765" sldId="576"/>
            <ac:picMk id="65" creationId="{50D7DCD8-4F3D-4D34-8BB7-24E9837C673F}"/>
          </ac:picMkLst>
        </pc:picChg>
        <pc:picChg chg="add mod">
          <ac:chgData name="Julian Franquinet" userId="0e0ed5e8-98ca-4375-81e6-3541f40a5bd6" providerId="ADAL" clId="{84D7378E-981B-44F3-81D3-5E25427B6718}" dt="2019-09-12T20:49:01.998" v="3283" actId="1076"/>
          <ac:picMkLst>
            <pc:docMk/>
            <pc:sldMk cId="2597214765" sldId="576"/>
            <ac:picMk id="66" creationId="{862ED6B2-9443-4AD4-9FFA-65CB464CCD2B}"/>
          </ac:picMkLst>
        </pc:picChg>
        <pc:picChg chg="del">
          <ac:chgData name="Julian Franquinet" userId="0e0ed5e8-98ca-4375-81e6-3541f40a5bd6" providerId="ADAL" clId="{84D7378E-981B-44F3-81D3-5E25427B6718}" dt="2019-09-12T14:05:41.498" v="3097"/>
          <ac:picMkLst>
            <pc:docMk/>
            <pc:sldMk cId="2597214765" sldId="576"/>
            <ac:picMk id="67" creationId="{DE11FF10-0EC1-462B-9C25-CC74046DA2B8}"/>
          </ac:picMkLst>
        </pc:picChg>
        <pc:picChg chg="add del">
          <ac:chgData name="Julian Franquinet" userId="0e0ed5e8-98ca-4375-81e6-3541f40a5bd6" providerId="ADAL" clId="{84D7378E-981B-44F3-81D3-5E25427B6718}" dt="2019-09-12T20:48:10.271" v="3281"/>
          <ac:picMkLst>
            <pc:docMk/>
            <pc:sldMk cId="2597214765" sldId="576"/>
            <ac:picMk id="68" creationId="{0A44B7E8-F534-432C-87C7-6E7FC21FA5A0}"/>
          </ac:picMkLst>
        </pc:picChg>
      </pc:sldChg>
      <pc:sldChg chg="addSp delSp modSp">
        <pc:chgData name="Julian Franquinet" userId="0e0ed5e8-98ca-4375-81e6-3541f40a5bd6" providerId="ADAL" clId="{84D7378E-981B-44F3-81D3-5E25427B6718}" dt="2019-09-09T14:23:50.899" v="3040"/>
        <pc:sldMkLst>
          <pc:docMk/>
          <pc:sldMk cId="3390681652" sldId="578"/>
        </pc:sldMkLst>
        <pc:picChg chg="add mod">
          <ac:chgData name="Julian Franquinet" userId="0e0ed5e8-98ca-4375-81e6-3541f40a5bd6" providerId="ADAL" clId="{84D7378E-981B-44F3-81D3-5E25427B6718}" dt="2019-09-09T14:23:50.495" v="3039"/>
          <ac:picMkLst>
            <pc:docMk/>
            <pc:sldMk cId="3390681652" sldId="578"/>
            <ac:picMk id="3" creationId="{641D9302-1484-4E6C-87F4-E5DFD1A94F16}"/>
          </ac:picMkLst>
        </pc:picChg>
        <pc:picChg chg="del">
          <ac:chgData name="Julian Franquinet" userId="0e0ed5e8-98ca-4375-81e6-3541f40a5bd6" providerId="ADAL" clId="{84D7378E-981B-44F3-81D3-5E25427B6718}" dt="2019-09-09T14:23:50.899" v="3040"/>
          <ac:picMkLst>
            <pc:docMk/>
            <pc:sldMk cId="3390681652" sldId="578"/>
            <ac:picMk id="69" creationId="{AF1A4368-CCF7-4017-A09A-44C423750109}"/>
          </ac:picMkLst>
        </pc:picChg>
      </pc:sldChg>
      <pc:sldChg chg="addSp delSp modSp modAnim">
        <pc:chgData name="Julian Franquinet" userId="0e0ed5e8-98ca-4375-81e6-3541f40a5bd6" providerId="ADAL" clId="{84D7378E-981B-44F3-81D3-5E25427B6718}" dt="2019-09-09T14:24:45.522" v="3052"/>
        <pc:sldMkLst>
          <pc:docMk/>
          <pc:sldMk cId="609649266" sldId="581"/>
        </pc:sldMkLst>
        <pc:picChg chg="add mod">
          <ac:chgData name="Julian Franquinet" userId="0e0ed5e8-98ca-4375-81e6-3541f40a5bd6" providerId="ADAL" clId="{84D7378E-981B-44F3-81D3-5E25427B6718}" dt="2019-09-09T14:24:28.348" v="3045"/>
          <ac:picMkLst>
            <pc:docMk/>
            <pc:sldMk cId="609649266" sldId="581"/>
            <ac:picMk id="4" creationId="{024606FE-4971-4837-991B-410F9F33562F}"/>
          </ac:picMkLst>
        </pc:picChg>
        <pc:picChg chg="add mod">
          <ac:chgData name="Julian Franquinet" userId="0e0ed5e8-98ca-4375-81e6-3541f40a5bd6" providerId="ADAL" clId="{84D7378E-981B-44F3-81D3-5E25427B6718}" dt="2019-09-09T14:24:45.472" v="3051"/>
          <ac:picMkLst>
            <pc:docMk/>
            <pc:sldMk cId="609649266" sldId="581"/>
            <ac:picMk id="7" creationId="{A8A3A72A-B8A5-4184-B917-D7DF242FA891}"/>
          </ac:picMkLst>
        </pc:picChg>
        <pc:picChg chg="del">
          <ac:chgData name="Julian Franquinet" userId="0e0ed5e8-98ca-4375-81e6-3541f40a5bd6" providerId="ADAL" clId="{84D7378E-981B-44F3-81D3-5E25427B6718}" dt="2019-09-09T14:24:28.396" v="3046"/>
          <ac:picMkLst>
            <pc:docMk/>
            <pc:sldMk cId="609649266" sldId="581"/>
            <ac:picMk id="8" creationId="{86917C06-14BF-47F5-8D13-2E64973C14D6}"/>
          </ac:picMkLst>
        </pc:picChg>
        <pc:picChg chg="del">
          <ac:chgData name="Julian Franquinet" userId="0e0ed5e8-98ca-4375-81e6-3541f40a5bd6" providerId="ADAL" clId="{84D7378E-981B-44F3-81D3-5E25427B6718}" dt="2019-09-09T14:24:45.522" v="3052"/>
          <ac:picMkLst>
            <pc:docMk/>
            <pc:sldMk cId="609649266" sldId="581"/>
            <ac:picMk id="10" creationId="{E8C4E5BD-960C-4EAF-920F-196EF1E4698A}"/>
          </ac:picMkLst>
        </pc:picChg>
      </pc:sldChg>
      <pc:sldChg chg="addSp delSp modSp modNotesTx">
        <pc:chgData name="Julian Franquinet" userId="0e0ed5e8-98ca-4375-81e6-3541f40a5bd6" providerId="ADAL" clId="{84D7378E-981B-44F3-81D3-5E25427B6718}" dt="2019-09-08T13:46:19.205" v="2932"/>
        <pc:sldMkLst>
          <pc:docMk/>
          <pc:sldMk cId="3628491930" sldId="582"/>
        </pc:sldMkLst>
        <pc:picChg chg="add del mod">
          <ac:chgData name="Julian Franquinet" userId="0e0ed5e8-98ca-4375-81e6-3541f40a5bd6" providerId="ADAL" clId="{84D7378E-981B-44F3-81D3-5E25427B6718}" dt="2019-09-08T13:46:19.205" v="2932"/>
          <ac:picMkLst>
            <pc:docMk/>
            <pc:sldMk cId="3628491930" sldId="582"/>
            <ac:picMk id="9" creationId="{A118B3DE-BF9E-4C70-94BD-0680D883EA64}"/>
          </ac:picMkLst>
        </pc:picChg>
        <pc:picChg chg="mod">
          <ac:chgData name="Julian Franquinet" userId="0e0ed5e8-98ca-4375-81e6-3541f40a5bd6" providerId="ADAL" clId="{84D7378E-981B-44F3-81D3-5E25427B6718}" dt="2019-09-08T13:46:18.424" v="2930" actId="14100"/>
          <ac:picMkLst>
            <pc:docMk/>
            <pc:sldMk cId="3628491930" sldId="582"/>
            <ac:picMk id="16" creationId="{46DFD28E-22BC-46CE-B520-A9275ADBA2A1}"/>
          </ac:picMkLst>
        </pc:picChg>
      </pc:sldChg>
      <pc:sldChg chg="modSp modNotesTx">
        <pc:chgData name="Julian Franquinet" userId="0e0ed5e8-98ca-4375-81e6-3541f40a5bd6" providerId="ADAL" clId="{84D7378E-981B-44F3-81D3-5E25427B6718}" dt="2019-09-08T12:34:55.144" v="762" actId="20577"/>
        <pc:sldMkLst>
          <pc:docMk/>
          <pc:sldMk cId="250828903" sldId="585"/>
        </pc:sldMkLst>
        <pc:picChg chg="mod">
          <ac:chgData name="Julian Franquinet" userId="0e0ed5e8-98ca-4375-81e6-3541f40a5bd6" providerId="ADAL" clId="{84D7378E-981B-44F3-81D3-5E25427B6718}" dt="2019-09-08T09:56:14.153" v="55" actId="14826"/>
          <ac:picMkLst>
            <pc:docMk/>
            <pc:sldMk cId="250828903" sldId="585"/>
            <ac:picMk id="3" creationId="{3B201904-FB69-4652-81DD-A521C6D1EEC0}"/>
          </ac:picMkLst>
        </pc:picChg>
        <pc:picChg chg="mod">
          <ac:chgData name="Julian Franquinet" userId="0e0ed5e8-98ca-4375-81e6-3541f40a5bd6" providerId="ADAL" clId="{84D7378E-981B-44F3-81D3-5E25427B6718}" dt="2019-09-08T09:56:06.694" v="54" actId="14826"/>
          <ac:picMkLst>
            <pc:docMk/>
            <pc:sldMk cId="250828903" sldId="585"/>
            <ac:picMk id="6" creationId="{2694C5AC-3993-47C6-B602-26136183D28C}"/>
          </ac:picMkLst>
        </pc:picChg>
        <pc:picChg chg="mod">
          <ac:chgData name="Julian Franquinet" userId="0e0ed5e8-98ca-4375-81e6-3541f40a5bd6" providerId="ADAL" clId="{84D7378E-981B-44F3-81D3-5E25427B6718}" dt="2019-09-08T09:56:22.138" v="56" actId="14826"/>
          <ac:picMkLst>
            <pc:docMk/>
            <pc:sldMk cId="250828903" sldId="585"/>
            <ac:picMk id="9" creationId="{582553E3-5C57-48C4-9679-463D45CD757F}"/>
          </ac:picMkLst>
        </pc:picChg>
        <pc:picChg chg="mod">
          <ac:chgData name="Julian Franquinet" userId="0e0ed5e8-98ca-4375-81e6-3541f40a5bd6" providerId="ADAL" clId="{84D7378E-981B-44F3-81D3-5E25427B6718}" dt="2019-09-08T10:37:34.256" v="155" actId="1076"/>
          <ac:picMkLst>
            <pc:docMk/>
            <pc:sldMk cId="250828903" sldId="585"/>
            <ac:picMk id="11" creationId="{CD7A92B6-B867-4466-9857-851616D37422}"/>
          </ac:picMkLst>
        </pc:picChg>
        <pc:picChg chg="mod">
          <ac:chgData name="Julian Franquinet" userId="0e0ed5e8-98ca-4375-81e6-3541f40a5bd6" providerId="ADAL" clId="{84D7378E-981B-44F3-81D3-5E25427B6718}" dt="2019-09-08T10:38:07.924" v="157" actId="1076"/>
          <ac:picMkLst>
            <pc:docMk/>
            <pc:sldMk cId="250828903" sldId="585"/>
            <ac:picMk id="14" creationId="{FE8AE665-89B1-4FB0-97E4-BB17E166EC09}"/>
          </ac:picMkLst>
        </pc:picChg>
        <pc:picChg chg="mod">
          <ac:chgData name="Julian Franquinet" userId="0e0ed5e8-98ca-4375-81e6-3541f40a5bd6" providerId="ADAL" clId="{84D7378E-981B-44F3-81D3-5E25427B6718}" dt="2019-09-08T10:37:46.999" v="156" actId="1076"/>
          <ac:picMkLst>
            <pc:docMk/>
            <pc:sldMk cId="250828903" sldId="585"/>
            <ac:picMk id="17" creationId="{2841B4C8-5E85-455B-9C46-725FD04904C6}"/>
          </ac:picMkLst>
        </pc:picChg>
      </pc:sldChg>
      <pc:sldChg chg="modSp modNotesTx">
        <pc:chgData name="Julian Franquinet" userId="0e0ed5e8-98ca-4375-81e6-3541f40a5bd6" providerId="ADAL" clId="{84D7378E-981B-44F3-81D3-5E25427B6718}" dt="2019-09-10T18:19:41.774" v="3079" actId="14826"/>
        <pc:sldMkLst>
          <pc:docMk/>
          <pc:sldMk cId="2729634284" sldId="590"/>
        </pc:sldMkLst>
        <pc:picChg chg="mod">
          <ac:chgData name="Julian Franquinet" userId="0e0ed5e8-98ca-4375-81e6-3541f40a5bd6" providerId="ADAL" clId="{84D7378E-981B-44F3-81D3-5E25427B6718}" dt="2019-09-10T18:19:41.774" v="3079" actId="14826"/>
          <ac:picMkLst>
            <pc:docMk/>
            <pc:sldMk cId="2729634284" sldId="590"/>
            <ac:picMk id="15" creationId="{2F72E75F-4ED8-4EC1-A826-5ED5A6E6EDE9}"/>
          </ac:picMkLst>
        </pc:picChg>
      </pc:sldChg>
      <pc:sldChg chg="addSp delSp modSp modAnim">
        <pc:chgData name="Julian Franquinet" userId="0e0ed5e8-98ca-4375-81e6-3541f40a5bd6" providerId="ADAL" clId="{84D7378E-981B-44F3-81D3-5E25427B6718}" dt="2019-09-09T14:23:14.187" v="3034"/>
        <pc:sldMkLst>
          <pc:docMk/>
          <pc:sldMk cId="3358683240" sldId="603"/>
        </pc:sldMkLst>
        <pc:picChg chg="add del mod">
          <ac:chgData name="Julian Franquinet" userId="0e0ed5e8-98ca-4375-81e6-3541f40a5bd6" providerId="ADAL" clId="{84D7378E-981B-44F3-81D3-5E25427B6718}" dt="2019-09-09T14:23:14.187" v="3034"/>
          <ac:picMkLst>
            <pc:docMk/>
            <pc:sldMk cId="3358683240" sldId="603"/>
            <ac:picMk id="3" creationId="{907A4AA6-DA14-4673-B105-A4AF778F0C4C}"/>
          </ac:picMkLst>
        </pc:picChg>
        <pc:picChg chg="add mod">
          <ac:chgData name="Julian Franquinet" userId="0e0ed5e8-98ca-4375-81e6-3541f40a5bd6" providerId="ADAL" clId="{84D7378E-981B-44F3-81D3-5E25427B6718}" dt="2019-09-09T14:22:05.960" v="3009"/>
          <ac:picMkLst>
            <pc:docMk/>
            <pc:sldMk cId="3358683240" sldId="603"/>
            <ac:picMk id="5" creationId="{B91141AF-6E95-4A38-AB40-710EEB1F24ED}"/>
          </ac:picMkLst>
        </pc:picChg>
        <pc:picChg chg="add mod">
          <ac:chgData name="Julian Franquinet" userId="0e0ed5e8-98ca-4375-81e6-3541f40a5bd6" providerId="ADAL" clId="{84D7378E-981B-44F3-81D3-5E25427B6718}" dt="2019-09-08T12:28:49.297" v="397" actId="1036"/>
          <ac:picMkLst>
            <pc:docMk/>
            <pc:sldMk cId="3358683240" sldId="603"/>
            <ac:picMk id="6" creationId="{2688E8E4-FFBF-473B-A4CA-14208BDA6507}"/>
          </ac:picMkLst>
        </pc:picChg>
        <pc:picChg chg="add mod">
          <ac:chgData name="Julian Franquinet" userId="0e0ed5e8-98ca-4375-81e6-3541f40a5bd6" providerId="ADAL" clId="{84D7378E-981B-44F3-81D3-5E25427B6718}" dt="2019-09-09T14:22:22.423" v="3015"/>
          <ac:picMkLst>
            <pc:docMk/>
            <pc:sldMk cId="3358683240" sldId="603"/>
            <ac:picMk id="8" creationId="{9E031794-DC39-4F0A-8C07-28554CCC1744}"/>
          </ac:picMkLst>
        </pc:picChg>
        <pc:picChg chg="add mod">
          <ac:chgData name="Julian Franquinet" userId="0e0ed5e8-98ca-4375-81e6-3541f40a5bd6" providerId="ADAL" clId="{84D7378E-981B-44F3-81D3-5E25427B6718}" dt="2019-09-09T14:22:38.843" v="3021"/>
          <ac:picMkLst>
            <pc:docMk/>
            <pc:sldMk cId="3358683240" sldId="603"/>
            <ac:picMk id="10" creationId="{9A4837F4-2254-4480-82BE-45D344DDFCB1}"/>
          </ac:picMkLst>
        </pc:picChg>
        <pc:picChg chg="add mod">
          <ac:chgData name="Julian Franquinet" userId="0e0ed5e8-98ca-4375-81e6-3541f40a5bd6" providerId="ADAL" clId="{84D7378E-981B-44F3-81D3-5E25427B6718}" dt="2019-09-09T14:22:57.940" v="3027"/>
          <ac:picMkLst>
            <pc:docMk/>
            <pc:sldMk cId="3358683240" sldId="603"/>
            <ac:picMk id="12" creationId="{C4571C65-FB1E-4B49-BE29-E493AE9F973D}"/>
          </ac:picMkLst>
        </pc:picChg>
        <pc:picChg chg="add mod">
          <ac:chgData name="Julian Franquinet" userId="0e0ed5e8-98ca-4375-81e6-3541f40a5bd6" providerId="ADAL" clId="{84D7378E-981B-44F3-81D3-5E25427B6718}" dt="2019-09-09T14:23:14.174" v="3033"/>
          <ac:picMkLst>
            <pc:docMk/>
            <pc:sldMk cId="3358683240" sldId="603"/>
            <ac:picMk id="14" creationId="{B698C0E8-35C6-4F1C-A8F4-543D74CA0B1B}"/>
          </ac:picMkLst>
        </pc:picChg>
        <pc:picChg chg="del">
          <ac:chgData name="Julian Franquinet" userId="0e0ed5e8-98ca-4375-81e6-3541f40a5bd6" providerId="ADAL" clId="{84D7378E-981B-44F3-81D3-5E25427B6718}" dt="2019-09-08T12:24:40.141" v="319"/>
          <ac:picMkLst>
            <pc:docMk/>
            <pc:sldMk cId="3358683240" sldId="603"/>
            <ac:picMk id="16" creationId="{6EC26102-ADAA-4C9E-8F28-B4513803FCFA}"/>
          </ac:picMkLst>
        </pc:picChg>
        <pc:picChg chg="del mod">
          <ac:chgData name="Julian Franquinet" userId="0e0ed5e8-98ca-4375-81e6-3541f40a5bd6" providerId="ADAL" clId="{84D7378E-981B-44F3-81D3-5E25427B6718}" dt="2019-09-09T14:22:05.963" v="3010"/>
          <ac:picMkLst>
            <pc:docMk/>
            <pc:sldMk cId="3358683240" sldId="603"/>
            <ac:picMk id="18" creationId="{7A25ECBA-F20B-4347-A828-3EC99753DA7B}"/>
          </ac:picMkLst>
        </pc:picChg>
        <pc:picChg chg="del mod">
          <ac:chgData name="Julian Franquinet" userId="0e0ed5e8-98ca-4375-81e6-3541f40a5bd6" providerId="ADAL" clId="{84D7378E-981B-44F3-81D3-5E25427B6718}" dt="2019-09-09T14:22:22.529" v="3016"/>
          <ac:picMkLst>
            <pc:docMk/>
            <pc:sldMk cId="3358683240" sldId="603"/>
            <ac:picMk id="23" creationId="{E6347744-0240-4844-B856-71F7947BA209}"/>
          </ac:picMkLst>
        </pc:picChg>
        <pc:picChg chg="del mod">
          <ac:chgData name="Julian Franquinet" userId="0e0ed5e8-98ca-4375-81e6-3541f40a5bd6" providerId="ADAL" clId="{84D7378E-981B-44F3-81D3-5E25427B6718}" dt="2019-09-09T14:22:38.948" v="3022"/>
          <ac:picMkLst>
            <pc:docMk/>
            <pc:sldMk cId="3358683240" sldId="603"/>
            <ac:picMk id="28" creationId="{BD269345-A37B-442B-A299-6E871412F46D}"/>
          </ac:picMkLst>
        </pc:picChg>
        <pc:picChg chg="del mod">
          <ac:chgData name="Julian Franquinet" userId="0e0ed5e8-98ca-4375-81e6-3541f40a5bd6" providerId="ADAL" clId="{84D7378E-981B-44F3-81D3-5E25427B6718}" dt="2019-09-09T14:22:57.942" v="3028"/>
          <ac:picMkLst>
            <pc:docMk/>
            <pc:sldMk cId="3358683240" sldId="603"/>
            <ac:picMk id="35" creationId="{D12F62E4-4522-45A0-9837-ADA79AF734DE}"/>
          </ac:picMkLst>
        </pc:picChg>
        <pc:picChg chg="mod">
          <ac:chgData name="Julian Franquinet" userId="0e0ed5e8-98ca-4375-81e6-3541f40a5bd6" providerId="ADAL" clId="{84D7378E-981B-44F3-81D3-5E25427B6718}" dt="2019-09-08T12:28:03.930" v="391" actId="1036"/>
          <ac:picMkLst>
            <pc:docMk/>
            <pc:sldMk cId="3358683240" sldId="603"/>
            <ac:picMk id="42" creationId="{90B4AC4E-3886-4CBA-8A84-E1ED85D1C3BF}"/>
          </ac:picMkLst>
        </pc:picChg>
        <pc:picChg chg="mod">
          <ac:chgData name="Julian Franquinet" userId="0e0ed5e8-98ca-4375-81e6-3541f40a5bd6" providerId="ADAL" clId="{84D7378E-981B-44F3-81D3-5E25427B6718}" dt="2019-09-08T12:28:12.576" v="392" actId="1036"/>
          <ac:picMkLst>
            <pc:docMk/>
            <pc:sldMk cId="3358683240" sldId="603"/>
            <ac:picMk id="46" creationId="{BC6380B5-C1F5-4F4F-9F40-692C9B536ACA}"/>
          </ac:picMkLst>
        </pc:picChg>
        <pc:picChg chg="mod">
          <ac:chgData name="Julian Franquinet" userId="0e0ed5e8-98ca-4375-81e6-3541f40a5bd6" providerId="ADAL" clId="{84D7378E-981B-44F3-81D3-5E25427B6718}" dt="2019-09-08T12:28:29.486" v="394" actId="1035"/>
          <ac:picMkLst>
            <pc:docMk/>
            <pc:sldMk cId="3358683240" sldId="603"/>
            <ac:picMk id="48" creationId="{EE8EF43A-63EC-4E99-ADD5-D165F4F37BE5}"/>
          </ac:picMkLst>
        </pc:picChg>
        <pc:picChg chg="mod">
          <ac:chgData name="Julian Franquinet" userId="0e0ed5e8-98ca-4375-81e6-3541f40a5bd6" providerId="ADAL" clId="{84D7378E-981B-44F3-81D3-5E25427B6718}" dt="2019-09-08T12:28:40.068" v="396" actId="1035"/>
          <ac:picMkLst>
            <pc:docMk/>
            <pc:sldMk cId="3358683240" sldId="603"/>
            <ac:picMk id="50" creationId="{8C332854-9A6B-405D-B51F-461299094D06}"/>
          </ac:picMkLst>
        </pc:picChg>
        <pc:picChg chg="del">
          <ac:chgData name="Julian Franquinet" userId="0e0ed5e8-98ca-4375-81e6-3541f40a5bd6" providerId="ADAL" clId="{84D7378E-981B-44F3-81D3-5E25427B6718}" dt="2019-09-08T12:25:48.591" v="325"/>
          <ac:picMkLst>
            <pc:docMk/>
            <pc:sldMk cId="3358683240" sldId="603"/>
            <ac:picMk id="52" creationId="{8B3B01D2-FA46-40CC-B551-C9829539E78B}"/>
          </ac:picMkLst>
        </pc:picChg>
      </pc:sldChg>
      <pc:sldChg chg="modSp add">
        <pc:chgData name="Julian Franquinet" userId="0e0ed5e8-98ca-4375-81e6-3541f40a5bd6" providerId="ADAL" clId="{84D7378E-981B-44F3-81D3-5E25427B6718}" dt="2019-09-07T18:31:17.266" v="1" actId="14826"/>
        <pc:sldMkLst>
          <pc:docMk/>
          <pc:sldMk cId="3287291483" sldId="610"/>
        </pc:sldMkLst>
        <pc:picChg chg="mod">
          <ac:chgData name="Julian Franquinet" userId="0e0ed5e8-98ca-4375-81e6-3541f40a5bd6" providerId="ADAL" clId="{84D7378E-981B-44F3-81D3-5E25427B6718}" dt="2019-09-07T18:31:17.266" v="1" actId="14826"/>
          <ac:picMkLst>
            <pc:docMk/>
            <pc:sldMk cId="3287291483" sldId="610"/>
            <ac:picMk id="16" creationId="{46DFD28E-22BC-46CE-B520-A9275ADBA2A1}"/>
          </ac:picMkLst>
        </pc:picChg>
      </pc:sldChg>
      <pc:sldChg chg="addSp delSp modSp add ord">
        <pc:chgData name="Julian Franquinet" userId="0e0ed5e8-98ca-4375-81e6-3541f40a5bd6" providerId="ADAL" clId="{84D7378E-981B-44F3-81D3-5E25427B6718}" dt="2019-09-08T12:37:14.599" v="866"/>
        <pc:sldMkLst>
          <pc:docMk/>
          <pc:sldMk cId="2539102735" sldId="630"/>
        </pc:sldMkLst>
        <pc:picChg chg="del">
          <ac:chgData name="Julian Franquinet" userId="0e0ed5e8-98ca-4375-81e6-3541f40a5bd6" providerId="ADAL" clId="{84D7378E-981B-44F3-81D3-5E25427B6718}" dt="2019-09-08T12:36:42.460" v="855" actId="478"/>
          <ac:picMkLst>
            <pc:docMk/>
            <pc:sldMk cId="2539102735" sldId="630"/>
            <ac:picMk id="3" creationId="{3B201904-FB69-4652-81DD-A521C6D1EEC0}"/>
          </ac:picMkLst>
        </pc:picChg>
        <pc:picChg chg="add mod">
          <ac:chgData name="Julian Franquinet" userId="0e0ed5e8-98ca-4375-81e6-3541f40a5bd6" providerId="ADAL" clId="{84D7378E-981B-44F3-81D3-5E25427B6718}" dt="2019-09-08T12:37:06.746" v="865" actId="1076"/>
          <ac:picMkLst>
            <pc:docMk/>
            <pc:sldMk cId="2539102735" sldId="630"/>
            <ac:picMk id="4" creationId="{EC3891F0-55B0-4102-9713-C75A2132ECEF}"/>
          </ac:picMkLst>
        </pc:picChg>
        <pc:picChg chg="del">
          <ac:chgData name="Julian Franquinet" userId="0e0ed5e8-98ca-4375-81e6-3541f40a5bd6" providerId="ADAL" clId="{84D7378E-981B-44F3-81D3-5E25427B6718}" dt="2019-09-08T12:36:40.385" v="854" actId="478"/>
          <ac:picMkLst>
            <pc:docMk/>
            <pc:sldMk cId="2539102735" sldId="630"/>
            <ac:picMk id="6" creationId="{2694C5AC-3993-47C6-B602-26136183D28C}"/>
          </ac:picMkLst>
        </pc:picChg>
        <pc:picChg chg="del">
          <ac:chgData name="Julian Franquinet" userId="0e0ed5e8-98ca-4375-81e6-3541f40a5bd6" providerId="ADAL" clId="{84D7378E-981B-44F3-81D3-5E25427B6718}" dt="2019-09-08T12:36:43.067" v="856" actId="478"/>
          <ac:picMkLst>
            <pc:docMk/>
            <pc:sldMk cId="2539102735" sldId="630"/>
            <ac:picMk id="9" creationId="{582553E3-5C57-48C4-9679-463D45CD757F}"/>
          </ac:picMkLst>
        </pc:picChg>
        <pc:picChg chg="del">
          <ac:chgData name="Julian Franquinet" userId="0e0ed5e8-98ca-4375-81e6-3541f40a5bd6" providerId="ADAL" clId="{84D7378E-981B-44F3-81D3-5E25427B6718}" dt="2019-09-08T12:37:02.620" v="864"/>
          <ac:picMkLst>
            <pc:docMk/>
            <pc:sldMk cId="2539102735" sldId="630"/>
            <ac:picMk id="15" creationId="{4531B777-52C2-4753-AEE9-F78B22DB528E}"/>
          </ac:picMkLst>
        </pc:picChg>
        <pc:picChg chg="del">
          <ac:chgData name="Julian Franquinet" userId="0e0ed5e8-98ca-4375-81e6-3541f40a5bd6" providerId="ADAL" clId="{84D7378E-981B-44F3-81D3-5E25427B6718}" dt="2019-09-08T12:36:44.650" v="858" actId="478"/>
          <ac:picMkLst>
            <pc:docMk/>
            <pc:sldMk cId="2539102735" sldId="630"/>
            <ac:picMk id="16" creationId="{A6EE61AD-EC4E-4502-A752-0D3CEF7A11E4}"/>
          </ac:picMkLst>
        </pc:picChg>
        <pc:picChg chg="del">
          <ac:chgData name="Julian Franquinet" userId="0e0ed5e8-98ca-4375-81e6-3541f40a5bd6" providerId="ADAL" clId="{84D7378E-981B-44F3-81D3-5E25427B6718}" dt="2019-09-08T12:36:43.748" v="857" actId="478"/>
          <ac:picMkLst>
            <pc:docMk/>
            <pc:sldMk cId="2539102735" sldId="630"/>
            <ac:picMk id="18" creationId="{55EB3EF8-49A5-4E26-B7D7-CB58FD63CB5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075821" cy="51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7" tIns="49519" rIns="99037" bIns="49519" numCol="1" anchor="t" anchorCtr="0" compatLnSpc="1">
            <a:prstTxWarp prst="textNoShape">
              <a:avLst/>
            </a:prstTxWarp>
          </a:bodyPr>
          <a:lstStyle>
            <a:lvl1pPr defTabSz="990799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auto">
          <a:xfrm>
            <a:off x="4021851" y="0"/>
            <a:ext cx="3075821" cy="51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7" tIns="49519" rIns="99037" bIns="49519" numCol="1" anchor="t" anchorCtr="0" compatLnSpc="1">
            <a:prstTxWarp prst="textNoShape">
              <a:avLst/>
            </a:prstTxWarp>
          </a:bodyPr>
          <a:lstStyle>
            <a:lvl1pPr algn="r" defTabSz="990799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767A0422-AC17-4B64-BC82-58EADDDAFBBE}" type="datetimeFigureOut">
              <a:rPr lang="de-DE"/>
              <a:pPr>
                <a:defRPr/>
              </a:pPr>
              <a:t>26.09.2021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6525" y="766763"/>
            <a:ext cx="6826250" cy="3840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404" tIns="46702" rIns="93404" bIns="46702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709931" y="4861765"/>
            <a:ext cx="5679440" cy="4604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7" tIns="49519" rIns="99037" bIns="495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auto">
          <a:xfrm>
            <a:off x="0" y="9721913"/>
            <a:ext cx="3075821" cy="51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7" tIns="49519" rIns="99037" bIns="49519" numCol="1" anchor="b" anchorCtr="0" compatLnSpc="1">
            <a:prstTxWarp prst="textNoShape">
              <a:avLst/>
            </a:prstTxWarp>
          </a:bodyPr>
          <a:lstStyle>
            <a:lvl1pPr defTabSz="990799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auto">
          <a:xfrm>
            <a:off x="4021851" y="9721913"/>
            <a:ext cx="3075821" cy="51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7" tIns="49519" rIns="99037" bIns="49519" numCol="1" anchor="b" anchorCtr="0" compatLnSpc="1">
            <a:prstTxWarp prst="textNoShape">
              <a:avLst/>
            </a:prstTxWarp>
          </a:bodyPr>
          <a:lstStyle>
            <a:lvl1pPr algn="r" defTabSz="990799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85448578-FD76-4114-AFBE-9D3A16724BFF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01015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6184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4883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22088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9406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6110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9209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529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5613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1794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8374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3394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1520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8335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7"/>
          <p:cNvSpPr txBox="1">
            <a:spLocks noChangeArrowheads="1"/>
          </p:cNvSpPr>
          <p:nvPr userDrawn="1"/>
        </p:nvSpPr>
        <p:spPr bwMode="auto">
          <a:xfrm>
            <a:off x="11827357" y="6440647"/>
            <a:ext cx="355600" cy="200055"/>
          </a:xfrm>
          <a:prstGeom prst="rect">
            <a:avLst/>
          </a:prstGeom>
          <a:solidFill>
            <a:srgbClr val="4E555E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Aft>
                <a:spcPts val="0"/>
              </a:spcAft>
              <a:defRPr/>
            </a:pPr>
            <a:fld id="{58BB24F0-E702-45B7-A4D1-AAAB82D1C56A}" type="slidenum">
              <a:rPr lang="de-DE" sz="1000" smtClean="0">
                <a:solidFill>
                  <a:srgbClr val="00BEFF"/>
                </a:solidFill>
                <a:latin typeface="TKTypeBold" pitchFamily="34" charset="0"/>
              </a:rPr>
              <a:pPr algn="ctr" eaLnBrk="1" hangingPunct="1">
                <a:lnSpc>
                  <a:spcPct val="130000"/>
                </a:lnSpc>
                <a:spcAft>
                  <a:spcPts val="0"/>
                </a:spcAft>
                <a:defRPr/>
              </a:pPr>
              <a:t>‹Nr.›</a:t>
            </a:fld>
            <a:r>
              <a:rPr lang="de-DE" sz="800" dirty="0">
                <a:solidFill>
                  <a:srgbClr val="515151"/>
                </a:solidFill>
                <a:latin typeface="TKTypeBold" pitchFamily="34" charset="0"/>
              </a:rPr>
              <a:t> </a:t>
            </a:r>
            <a:endParaRPr lang="de-DE" sz="800" dirty="0">
              <a:solidFill>
                <a:srgbClr val="525254"/>
              </a:solidFill>
              <a:latin typeface="TKType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41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47133" y="1600201"/>
            <a:ext cx="116840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ea typeface="AppleGothic"/>
                <a:cs typeface="AppleGothic"/>
              </a:defRPr>
            </a:lvl1pPr>
            <a:lvl2pPr>
              <a:defRPr>
                <a:ea typeface="AppleGothic"/>
              </a:defRPr>
            </a:lvl2pPr>
            <a:lvl3pPr>
              <a:defRPr>
                <a:ea typeface="AppleGothic"/>
              </a:defRPr>
            </a:lvl3pPr>
            <a:lvl4pPr>
              <a:defRPr>
                <a:ea typeface="AppleGothic"/>
              </a:defRPr>
            </a:lvl4pPr>
            <a:lvl5pPr>
              <a:defRPr>
                <a:ea typeface="AppleGothic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Text Box 57"/>
          <p:cNvSpPr txBox="1">
            <a:spLocks noChangeArrowheads="1"/>
          </p:cNvSpPr>
          <p:nvPr userDrawn="1"/>
        </p:nvSpPr>
        <p:spPr bwMode="auto">
          <a:xfrm>
            <a:off x="11827357" y="6440647"/>
            <a:ext cx="355600" cy="200055"/>
          </a:xfrm>
          <a:prstGeom prst="rect">
            <a:avLst/>
          </a:prstGeom>
          <a:solidFill>
            <a:srgbClr val="4E555E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Aft>
                <a:spcPts val="0"/>
              </a:spcAft>
              <a:defRPr/>
            </a:pPr>
            <a:fld id="{58BB24F0-E702-45B7-A4D1-AAAB82D1C56A}" type="slidenum">
              <a:rPr lang="de-DE" sz="1000" smtClean="0">
                <a:solidFill>
                  <a:srgbClr val="00BEFF"/>
                </a:solidFill>
                <a:latin typeface="TKTypeBold" pitchFamily="34" charset="0"/>
              </a:rPr>
              <a:pPr algn="ctr" eaLnBrk="1" hangingPunct="1">
                <a:lnSpc>
                  <a:spcPct val="130000"/>
                </a:lnSpc>
                <a:spcAft>
                  <a:spcPts val="0"/>
                </a:spcAft>
                <a:defRPr/>
              </a:pPr>
              <a:t>‹Nr.›</a:t>
            </a:fld>
            <a:r>
              <a:rPr lang="de-DE" sz="800" dirty="0">
                <a:solidFill>
                  <a:srgbClr val="515151"/>
                </a:solidFill>
                <a:latin typeface="TKTypeBold" pitchFamily="34" charset="0"/>
              </a:rPr>
              <a:t> </a:t>
            </a:r>
            <a:endParaRPr lang="de-DE" sz="800" dirty="0">
              <a:solidFill>
                <a:srgbClr val="525254"/>
              </a:solidFill>
              <a:latin typeface="TKType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991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7"/>
          <p:cNvSpPr txBox="1">
            <a:spLocks noChangeArrowheads="1"/>
          </p:cNvSpPr>
          <p:nvPr userDrawn="1"/>
        </p:nvSpPr>
        <p:spPr bwMode="auto">
          <a:xfrm>
            <a:off x="11827357" y="6440648"/>
            <a:ext cx="355600" cy="200055"/>
          </a:xfrm>
          <a:prstGeom prst="rect">
            <a:avLst/>
          </a:prstGeom>
          <a:solidFill>
            <a:srgbClr val="4E555E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Aft>
                <a:spcPts val="0"/>
              </a:spcAft>
              <a:defRPr/>
            </a:pPr>
            <a:fld id="{58BB24F0-E702-45B7-A4D1-AAAB82D1C56A}" type="slidenum">
              <a:rPr lang="de-DE" sz="1000" smtClean="0">
                <a:solidFill>
                  <a:srgbClr val="00BEFF"/>
                </a:solidFill>
                <a:latin typeface="TKTypeBold" pitchFamily="34" charset="0"/>
              </a:rPr>
              <a:pPr algn="ctr" eaLnBrk="1" hangingPunct="1">
                <a:lnSpc>
                  <a:spcPct val="130000"/>
                </a:lnSpc>
                <a:spcAft>
                  <a:spcPts val="0"/>
                </a:spcAft>
                <a:defRPr/>
              </a:pPr>
              <a:t>‹Nr.›</a:t>
            </a:fld>
            <a:r>
              <a:rPr lang="de-DE" sz="800" dirty="0">
                <a:solidFill>
                  <a:srgbClr val="515151"/>
                </a:solidFill>
                <a:latin typeface="TKTypeBold" pitchFamily="34" charset="0"/>
              </a:rPr>
              <a:t> </a:t>
            </a:r>
            <a:endParaRPr lang="de-DE" sz="800" dirty="0">
              <a:solidFill>
                <a:srgbClr val="525254"/>
              </a:solidFill>
              <a:latin typeface="TKType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142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ags" Target="../tags/tag2.xml"/><Relationship Id="rId4" Type="http://schemas.openxmlformats.org/officeDocument/2006/relationships/theme" Target="../theme/theme1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3EDF5753-BA2B-44BA-A3D7-6626C13DEEB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8291" y="5859996"/>
            <a:ext cx="13151615" cy="981997"/>
          </a:xfrm>
          <a:prstGeom prst="rect">
            <a:avLst/>
          </a:prstGeom>
        </p:spPr>
      </p:pic>
      <p:pic>
        <p:nvPicPr>
          <p:cNvPr id="9" name="Picture 2" descr="Image result for university of stuttgart logo">
            <a:extLst>
              <a:ext uri="{FF2B5EF4-FFF2-40B4-BE49-F238E27FC236}">
                <a16:creationId xmlns:a16="http://schemas.microsoft.com/office/drawing/2014/main" id="{0E87F98D-89A3-4A5E-836F-398A61F706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6486791"/>
            <a:ext cx="1584176" cy="35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383" y="5931247"/>
            <a:ext cx="163541" cy="130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76B0DC-7DE7-448A-BAF5-92C3829DF6FE}"/>
              </a:ext>
            </a:extLst>
          </p:cNvPr>
          <p:cNvPicPr>
            <a:picLocks/>
          </p:cNvPicPr>
          <p:nvPr userDrawn="1"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6580188"/>
            <a:ext cx="831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/>
          <a:cs typeface="AppleGothic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 pitchFamily="-65" charset="-127"/>
          <a:cs typeface="AppleGothic" pitchFamily="-65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 pitchFamily="-65" charset="-127"/>
          <a:cs typeface="AppleGothic" pitchFamily="-65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 pitchFamily="-65" charset="-127"/>
          <a:cs typeface="AppleGothic" pitchFamily="-65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 pitchFamily="-65" charset="-127"/>
          <a:cs typeface="AppleGothic" pitchFamily="-65" charset="-127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KTypeBold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KTypeBold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KTypeBold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KTypeBold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MS PGothic" pitchFamily="34" charset="-128"/>
          <a:cs typeface="MS PGothic" pitchFamily="34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itchFamily="34" charset="-128"/>
          <a:cs typeface="Geneva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itchFamily="34" charset="-128"/>
          <a:cs typeface="Genev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itchFamily="34" charset="-128"/>
          <a:cs typeface="Genev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1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.png"/><Relationship Id="rId18" Type="http://schemas.openxmlformats.org/officeDocument/2006/relationships/image" Target="../media/image12.png"/><Relationship Id="rId3" Type="http://schemas.openxmlformats.org/officeDocument/2006/relationships/tags" Target="../tags/tag5.xml"/><Relationship Id="rId7" Type="http://schemas.openxmlformats.org/officeDocument/2006/relationships/notesSlide" Target="../notesSlides/notesSlide1.xml"/><Relationship Id="rId12" Type="http://schemas.openxmlformats.org/officeDocument/2006/relationships/image" Target="../media/image1.png"/><Relationship Id="rId17" Type="http://schemas.openxmlformats.org/officeDocument/2006/relationships/image" Target="../media/image11.png"/><Relationship Id="rId2" Type="http://schemas.openxmlformats.org/officeDocument/2006/relationships/tags" Target="../tags/tag4.xml"/><Relationship Id="rId16" Type="http://schemas.openxmlformats.org/officeDocument/2006/relationships/image" Target="../media/image10.png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7.png"/><Relationship Id="rId5" Type="http://schemas.openxmlformats.org/officeDocument/2006/relationships/tags" Target="../tags/tag7.xml"/><Relationship Id="rId15" Type="http://schemas.openxmlformats.org/officeDocument/2006/relationships/image" Target="../media/image9.png"/><Relationship Id="rId10" Type="http://schemas.openxmlformats.org/officeDocument/2006/relationships/image" Target="../media/image6.png"/><Relationship Id="rId4" Type="http://schemas.openxmlformats.org/officeDocument/2006/relationships/tags" Target="../tags/tag6.xml"/><Relationship Id="rId9" Type="http://schemas.microsoft.com/office/2007/relationships/hdphoto" Target="../media/hdphoto1.wdp"/><Relationship Id="rId1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tags" Target="../tags/tag75.xml"/><Relationship Id="rId21" Type="http://schemas.openxmlformats.org/officeDocument/2006/relationships/image" Target="../media/image69.png"/><Relationship Id="rId7" Type="http://schemas.openxmlformats.org/officeDocument/2006/relationships/tags" Target="../tags/tag79.xml"/><Relationship Id="rId12" Type="http://schemas.openxmlformats.org/officeDocument/2006/relationships/image" Target="../media/image54.png"/><Relationship Id="rId17" Type="http://schemas.openxmlformats.org/officeDocument/2006/relationships/image" Target="../media/image39.png"/><Relationship Id="rId2" Type="http://schemas.openxmlformats.org/officeDocument/2006/relationships/tags" Target="../tags/tag74.xml"/><Relationship Id="rId16" Type="http://schemas.openxmlformats.org/officeDocument/2006/relationships/image" Target="../media/image38.png"/><Relationship Id="rId20" Type="http://schemas.openxmlformats.org/officeDocument/2006/relationships/image" Target="../media/image68.png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image" Target="../media/image34.png"/><Relationship Id="rId5" Type="http://schemas.openxmlformats.org/officeDocument/2006/relationships/tags" Target="../tags/tag77.xml"/><Relationship Id="rId15" Type="http://schemas.openxmlformats.org/officeDocument/2006/relationships/image" Target="../media/image37.png"/><Relationship Id="rId10" Type="http://schemas.openxmlformats.org/officeDocument/2006/relationships/image" Target="../media/image33.png"/><Relationship Id="rId19" Type="http://schemas.openxmlformats.org/officeDocument/2006/relationships/image" Target="../media/image67.png"/><Relationship Id="rId4" Type="http://schemas.openxmlformats.org/officeDocument/2006/relationships/tags" Target="../tags/tag76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36.png"/><Relationship Id="rId22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13" Type="http://schemas.openxmlformats.org/officeDocument/2006/relationships/image" Target="../media/image54.png"/><Relationship Id="rId18" Type="http://schemas.openxmlformats.org/officeDocument/2006/relationships/image" Target="../media/image39.png"/><Relationship Id="rId26" Type="http://schemas.openxmlformats.org/officeDocument/2006/relationships/image" Target="../media/image77.png"/><Relationship Id="rId3" Type="http://schemas.openxmlformats.org/officeDocument/2006/relationships/tags" Target="../tags/tag83.xml"/><Relationship Id="rId21" Type="http://schemas.openxmlformats.org/officeDocument/2006/relationships/image" Target="../media/image72.png"/><Relationship Id="rId7" Type="http://schemas.openxmlformats.org/officeDocument/2006/relationships/tags" Target="../tags/tag87.xml"/><Relationship Id="rId12" Type="http://schemas.openxmlformats.org/officeDocument/2006/relationships/image" Target="../media/image34.png"/><Relationship Id="rId17" Type="http://schemas.openxmlformats.org/officeDocument/2006/relationships/image" Target="../media/image38.png"/><Relationship Id="rId25" Type="http://schemas.openxmlformats.org/officeDocument/2006/relationships/image" Target="../media/image76.svg"/><Relationship Id="rId2" Type="http://schemas.openxmlformats.org/officeDocument/2006/relationships/tags" Target="../tags/tag82.xml"/><Relationship Id="rId16" Type="http://schemas.openxmlformats.org/officeDocument/2006/relationships/image" Target="../media/image37.png"/><Relationship Id="rId20" Type="http://schemas.openxmlformats.org/officeDocument/2006/relationships/image" Target="../media/image71.png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image" Target="../media/image33.png"/><Relationship Id="rId24" Type="http://schemas.openxmlformats.org/officeDocument/2006/relationships/image" Target="../media/image75.png"/><Relationship Id="rId5" Type="http://schemas.openxmlformats.org/officeDocument/2006/relationships/tags" Target="../tags/tag85.xml"/><Relationship Id="rId15" Type="http://schemas.openxmlformats.org/officeDocument/2006/relationships/image" Target="../media/image36.png"/><Relationship Id="rId23" Type="http://schemas.openxmlformats.org/officeDocument/2006/relationships/image" Target="../media/image74.png"/><Relationship Id="rId10" Type="http://schemas.openxmlformats.org/officeDocument/2006/relationships/notesSlide" Target="../notesSlides/notesSlide5.xml"/><Relationship Id="rId19" Type="http://schemas.openxmlformats.org/officeDocument/2006/relationships/image" Target="../media/image40.png"/><Relationship Id="rId4" Type="http://schemas.openxmlformats.org/officeDocument/2006/relationships/tags" Target="../tags/tag84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35.png"/><Relationship Id="rId22" Type="http://schemas.openxmlformats.org/officeDocument/2006/relationships/image" Target="../media/image7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96.xml"/><Relationship Id="rId13" Type="http://schemas.openxmlformats.org/officeDocument/2006/relationships/image" Target="../media/image54.png"/><Relationship Id="rId18" Type="http://schemas.openxmlformats.org/officeDocument/2006/relationships/image" Target="../media/image39.png"/><Relationship Id="rId26" Type="http://schemas.openxmlformats.org/officeDocument/2006/relationships/image" Target="../media/image82.png"/><Relationship Id="rId3" Type="http://schemas.openxmlformats.org/officeDocument/2006/relationships/tags" Target="../tags/tag91.xml"/><Relationship Id="rId21" Type="http://schemas.openxmlformats.org/officeDocument/2006/relationships/image" Target="../media/image74.png"/><Relationship Id="rId7" Type="http://schemas.openxmlformats.org/officeDocument/2006/relationships/tags" Target="../tags/tag95.xml"/><Relationship Id="rId12" Type="http://schemas.openxmlformats.org/officeDocument/2006/relationships/image" Target="../media/image34.png"/><Relationship Id="rId17" Type="http://schemas.openxmlformats.org/officeDocument/2006/relationships/image" Target="../media/image38.png"/><Relationship Id="rId25" Type="http://schemas.openxmlformats.org/officeDocument/2006/relationships/image" Target="../media/image81.svg"/><Relationship Id="rId2" Type="http://schemas.openxmlformats.org/officeDocument/2006/relationships/tags" Target="../tags/tag90.xml"/><Relationship Id="rId16" Type="http://schemas.openxmlformats.org/officeDocument/2006/relationships/image" Target="../media/image37.png"/><Relationship Id="rId20" Type="http://schemas.openxmlformats.org/officeDocument/2006/relationships/image" Target="../media/image71.png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11" Type="http://schemas.openxmlformats.org/officeDocument/2006/relationships/image" Target="../media/image33.png"/><Relationship Id="rId24" Type="http://schemas.openxmlformats.org/officeDocument/2006/relationships/image" Target="../media/image80.png"/><Relationship Id="rId5" Type="http://schemas.openxmlformats.org/officeDocument/2006/relationships/tags" Target="../tags/tag93.xml"/><Relationship Id="rId15" Type="http://schemas.openxmlformats.org/officeDocument/2006/relationships/image" Target="../media/image36.png"/><Relationship Id="rId23" Type="http://schemas.openxmlformats.org/officeDocument/2006/relationships/image" Target="../media/image79.svg"/><Relationship Id="rId10" Type="http://schemas.openxmlformats.org/officeDocument/2006/relationships/notesSlide" Target="../notesSlides/notesSlide6.xml"/><Relationship Id="rId19" Type="http://schemas.openxmlformats.org/officeDocument/2006/relationships/image" Target="../media/image40.png"/><Relationship Id="rId4" Type="http://schemas.openxmlformats.org/officeDocument/2006/relationships/tags" Target="../tags/tag92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35.png"/><Relationship Id="rId22" Type="http://schemas.openxmlformats.org/officeDocument/2006/relationships/image" Target="../media/image7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04.xml"/><Relationship Id="rId13" Type="http://schemas.openxmlformats.org/officeDocument/2006/relationships/image" Target="../media/image54.png"/><Relationship Id="rId18" Type="http://schemas.openxmlformats.org/officeDocument/2006/relationships/image" Target="../media/image39.png"/><Relationship Id="rId26" Type="http://schemas.openxmlformats.org/officeDocument/2006/relationships/image" Target="../media/image88.svg"/><Relationship Id="rId3" Type="http://schemas.openxmlformats.org/officeDocument/2006/relationships/tags" Target="../tags/tag99.xml"/><Relationship Id="rId21" Type="http://schemas.openxmlformats.org/officeDocument/2006/relationships/image" Target="../media/image83.png"/><Relationship Id="rId7" Type="http://schemas.openxmlformats.org/officeDocument/2006/relationships/tags" Target="../tags/tag103.xml"/><Relationship Id="rId12" Type="http://schemas.openxmlformats.org/officeDocument/2006/relationships/image" Target="../media/image34.png"/><Relationship Id="rId17" Type="http://schemas.openxmlformats.org/officeDocument/2006/relationships/image" Target="../media/image38.png"/><Relationship Id="rId25" Type="http://schemas.openxmlformats.org/officeDocument/2006/relationships/image" Target="../media/image87.png"/><Relationship Id="rId2" Type="http://schemas.openxmlformats.org/officeDocument/2006/relationships/tags" Target="../tags/tag98.xml"/><Relationship Id="rId16" Type="http://schemas.openxmlformats.org/officeDocument/2006/relationships/image" Target="../media/image37.png"/><Relationship Id="rId20" Type="http://schemas.openxmlformats.org/officeDocument/2006/relationships/image" Target="../media/image71.png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image" Target="../media/image33.png"/><Relationship Id="rId24" Type="http://schemas.openxmlformats.org/officeDocument/2006/relationships/image" Target="../media/image86.svg"/><Relationship Id="rId5" Type="http://schemas.openxmlformats.org/officeDocument/2006/relationships/tags" Target="../tags/tag101.xml"/><Relationship Id="rId15" Type="http://schemas.openxmlformats.org/officeDocument/2006/relationships/image" Target="../media/image36.png"/><Relationship Id="rId23" Type="http://schemas.openxmlformats.org/officeDocument/2006/relationships/image" Target="../media/image85.png"/><Relationship Id="rId10" Type="http://schemas.openxmlformats.org/officeDocument/2006/relationships/slideLayout" Target="../slideLayouts/slideLayout3.xml"/><Relationship Id="rId19" Type="http://schemas.openxmlformats.org/officeDocument/2006/relationships/image" Target="../media/image40.png"/><Relationship Id="rId4" Type="http://schemas.openxmlformats.org/officeDocument/2006/relationships/tags" Target="../tags/tag100.xml"/><Relationship Id="rId9" Type="http://schemas.openxmlformats.org/officeDocument/2006/relationships/tags" Target="../tags/tag105.xml"/><Relationship Id="rId14" Type="http://schemas.openxmlformats.org/officeDocument/2006/relationships/image" Target="../media/image35.png"/><Relationship Id="rId22" Type="http://schemas.openxmlformats.org/officeDocument/2006/relationships/image" Target="../media/image84.png"/><Relationship Id="rId27" Type="http://schemas.openxmlformats.org/officeDocument/2006/relationships/image" Target="../media/image8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13.xml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tags" Target="../tags/tag108.xml"/><Relationship Id="rId21" Type="http://schemas.openxmlformats.org/officeDocument/2006/relationships/image" Target="../media/image41.png"/><Relationship Id="rId7" Type="http://schemas.openxmlformats.org/officeDocument/2006/relationships/tags" Target="../tags/tag112.xml"/><Relationship Id="rId12" Type="http://schemas.openxmlformats.org/officeDocument/2006/relationships/slideLayout" Target="../slideLayouts/slideLayout3.xml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tags" Target="../tags/tag107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24.png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11" Type="http://schemas.openxmlformats.org/officeDocument/2006/relationships/tags" Target="../tags/tag116.xml"/><Relationship Id="rId24" Type="http://schemas.openxmlformats.org/officeDocument/2006/relationships/image" Target="../media/image44.png"/><Relationship Id="rId5" Type="http://schemas.openxmlformats.org/officeDocument/2006/relationships/tags" Target="../tags/tag110.xml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9.png"/><Relationship Id="rId10" Type="http://schemas.openxmlformats.org/officeDocument/2006/relationships/tags" Target="../tags/tag115.xml"/><Relationship Id="rId19" Type="http://schemas.openxmlformats.org/officeDocument/2006/relationships/image" Target="../media/image39.png"/><Relationship Id="rId31" Type="http://schemas.openxmlformats.org/officeDocument/2006/relationships/image" Target="../media/image52.png"/><Relationship Id="rId4" Type="http://schemas.openxmlformats.org/officeDocument/2006/relationships/tags" Target="../tags/tag109.xml"/><Relationship Id="rId9" Type="http://schemas.openxmlformats.org/officeDocument/2006/relationships/tags" Target="../tags/tag114.xml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9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3.png"/><Relationship Id="rId18" Type="http://schemas.openxmlformats.org/officeDocument/2006/relationships/image" Target="../media/image94.png"/><Relationship Id="rId3" Type="http://schemas.openxmlformats.org/officeDocument/2006/relationships/tags" Target="../tags/tag119.xml"/><Relationship Id="rId7" Type="http://schemas.openxmlformats.org/officeDocument/2006/relationships/tags" Target="../tags/tag123.xml"/><Relationship Id="rId12" Type="http://schemas.openxmlformats.org/officeDocument/2006/relationships/image" Target="../media/image42.png"/><Relationship Id="rId17" Type="http://schemas.openxmlformats.org/officeDocument/2006/relationships/image" Target="../media/image93.png"/><Relationship Id="rId2" Type="http://schemas.openxmlformats.org/officeDocument/2006/relationships/tags" Target="../tags/tag118.xml"/><Relationship Id="rId16" Type="http://schemas.openxmlformats.org/officeDocument/2006/relationships/image" Target="../media/image46.png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11" Type="http://schemas.openxmlformats.org/officeDocument/2006/relationships/image" Target="../media/image41.png"/><Relationship Id="rId5" Type="http://schemas.openxmlformats.org/officeDocument/2006/relationships/tags" Target="../tags/tag121.xml"/><Relationship Id="rId15" Type="http://schemas.openxmlformats.org/officeDocument/2006/relationships/image" Target="../media/image45.png"/><Relationship Id="rId10" Type="http://schemas.openxmlformats.org/officeDocument/2006/relationships/image" Target="../media/image92.png"/><Relationship Id="rId19" Type="http://schemas.openxmlformats.org/officeDocument/2006/relationships/image" Target="../media/image95.png"/><Relationship Id="rId4" Type="http://schemas.openxmlformats.org/officeDocument/2006/relationships/tags" Target="../tags/tag120.xml"/><Relationship Id="rId9" Type="http://schemas.openxmlformats.org/officeDocument/2006/relationships/image" Target="../media/image91.png"/><Relationship Id="rId1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31.xml"/><Relationship Id="rId13" Type="http://schemas.openxmlformats.org/officeDocument/2006/relationships/image" Target="../media/image43.png"/><Relationship Id="rId18" Type="http://schemas.openxmlformats.org/officeDocument/2006/relationships/image" Target="../media/image96.png"/><Relationship Id="rId3" Type="http://schemas.openxmlformats.org/officeDocument/2006/relationships/tags" Target="../tags/tag126.xml"/><Relationship Id="rId21" Type="http://schemas.openxmlformats.org/officeDocument/2006/relationships/image" Target="../media/image99.png"/><Relationship Id="rId7" Type="http://schemas.openxmlformats.org/officeDocument/2006/relationships/tags" Target="../tags/tag130.xml"/><Relationship Id="rId12" Type="http://schemas.openxmlformats.org/officeDocument/2006/relationships/image" Target="../media/image42.png"/><Relationship Id="rId17" Type="http://schemas.openxmlformats.org/officeDocument/2006/relationships/image" Target="../media/image93.png"/><Relationship Id="rId2" Type="http://schemas.openxmlformats.org/officeDocument/2006/relationships/tags" Target="../tags/tag125.xml"/><Relationship Id="rId16" Type="http://schemas.openxmlformats.org/officeDocument/2006/relationships/image" Target="../media/image46.png"/><Relationship Id="rId20" Type="http://schemas.openxmlformats.org/officeDocument/2006/relationships/image" Target="../media/image98.svg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11" Type="http://schemas.openxmlformats.org/officeDocument/2006/relationships/image" Target="../media/image41.png"/><Relationship Id="rId24" Type="http://schemas.openxmlformats.org/officeDocument/2006/relationships/image" Target="../media/image102.png"/><Relationship Id="rId5" Type="http://schemas.openxmlformats.org/officeDocument/2006/relationships/tags" Target="../tags/tag128.xml"/><Relationship Id="rId15" Type="http://schemas.openxmlformats.org/officeDocument/2006/relationships/image" Target="../media/image45.png"/><Relationship Id="rId23" Type="http://schemas.openxmlformats.org/officeDocument/2006/relationships/image" Target="../media/image101.png"/><Relationship Id="rId10" Type="http://schemas.openxmlformats.org/officeDocument/2006/relationships/image" Target="../media/image91.png"/><Relationship Id="rId19" Type="http://schemas.openxmlformats.org/officeDocument/2006/relationships/image" Target="../media/image97.png"/><Relationship Id="rId4" Type="http://schemas.openxmlformats.org/officeDocument/2006/relationships/tags" Target="../tags/tag127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4.png"/><Relationship Id="rId22" Type="http://schemas.openxmlformats.org/officeDocument/2006/relationships/image" Target="../media/image10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3.png"/><Relationship Id="rId18" Type="http://schemas.openxmlformats.org/officeDocument/2006/relationships/image" Target="../media/image105.png"/><Relationship Id="rId3" Type="http://schemas.openxmlformats.org/officeDocument/2006/relationships/tags" Target="../tags/tag134.xml"/><Relationship Id="rId7" Type="http://schemas.openxmlformats.org/officeDocument/2006/relationships/tags" Target="../tags/tag138.xml"/><Relationship Id="rId12" Type="http://schemas.openxmlformats.org/officeDocument/2006/relationships/image" Target="../media/image42.png"/><Relationship Id="rId17" Type="http://schemas.openxmlformats.org/officeDocument/2006/relationships/image" Target="../media/image104.png"/><Relationship Id="rId2" Type="http://schemas.openxmlformats.org/officeDocument/2006/relationships/tags" Target="../tags/tag133.xml"/><Relationship Id="rId16" Type="http://schemas.openxmlformats.org/officeDocument/2006/relationships/image" Target="../media/image46.png"/><Relationship Id="rId1" Type="http://schemas.openxmlformats.org/officeDocument/2006/relationships/tags" Target="../tags/tag132.xml"/><Relationship Id="rId6" Type="http://schemas.openxmlformats.org/officeDocument/2006/relationships/tags" Target="../tags/tag137.xml"/><Relationship Id="rId11" Type="http://schemas.openxmlformats.org/officeDocument/2006/relationships/image" Target="../media/image41.png"/><Relationship Id="rId5" Type="http://schemas.openxmlformats.org/officeDocument/2006/relationships/tags" Target="../tags/tag136.xml"/><Relationship Id="rId15" Type="http://schemas.openxmlformats.org/officeDocument/2006/relationships/image" Target="../media/image45.png"/><Relationship Id="rId10" Type="http://schemas.openxmlformats.org/officeDocument/2006/relationships/image" Target="../media/image103.png"/><Relationship Id="rId19" Type="http://schemas.openxmlformats.org/officeDocument/2006/relationships/image" Target="../media/image106.png"/><Relationship Id="rId4" Type="http://schemas.openxmlformats.org/officeDocument/2006/relationships/tags" Target="../tags/tag135.xml"/><Relationship Id="rId9" Type="http://schemas.openxmlformats.org/officeDocument/2006/relationships/image" Target="../media/image91.png"/><Relationship Id="rId1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3.png"/><Relationship Id="rId18" Type="http://schemas.openxmlformats.org/officeDocument/2006/relationships/image" Target="../media/image108.png"/><Relationship Id="rId3" Type="http://schemas.openxmlformats.org/officeDocument/2006/relationships/tags" Target="../tags/tag141.xml"/><Relationship Id="rId21" Type="http://schemas.openxmlformats.org/officeDocument/2006/relationships/image" Target="../media/image111.png"/><Relationship Id="rId7" Type="http://schemas.openxmlformats.org/officeDocument/2006/relationships/tags" Target="../tags/tag145.xml"/><Relationship Id="rId12" Type="http://schemas.openxmlformats.org/officeDocument/2006/relationships/image" Target="../media/image42.png"/><Relationship Id="rId17" Type="http://schemas.openxmlformats.org/officeDocument/2006/relationships/image" Target="../media/image107.png"/><Relationship Id="rId2" Type="http://schemas.openxmlformats.org/officeDocument/2006/relationships/tags" Target="../tags/tag140.xml"/><Relationship Id="rId16" Type="http://schemas.openxmlformats.org/officeDocument/2006/relationships/image" Target="../media/image46.png"/><Relationship Id="rId20" Type="http://schemas.openxmlformats.org/officeDocument/2006/relationships/image" Target="../media/image110.svg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1" Type="http://schemas.openxmlformats.org/officeDocument/2006/relationships/image" Target="../media/image41.png"/><Relationship Id="rId5" Type="http://schemas.openxmlformats.org/officeDocument/2006/relationships/tags" Target="../tags/tag143.xml"/><Relationship Id="rId15" Type="http://schemas.openxmlformats.org/officeDocument/2006/relationships/image" Target="../media/image45.png"/><Relationship Id="rId10" Type="http://schemas.openxmlformats.org/officeDocument/2006/relationships/image" Target="../media/image103.png"/><Relationship Id="rId19" Type="http://schemas.openxmlformats.org/officeDocument/2006/relationships/image" Target="../media/image109.png"/><Relationship Id="rId4" Type="http://schemas.openxmlformats.org/officeDocument/2006/relationships/tags" Target="../tags/tag142.xml"/><Relationship Id="rId9" Type="http://schemas.openxmlformats.org/officeDocument/2006/relationships/image" Target="../media/image91.png"/><Relationship Id="rId14" Type="http://schemas.openxmlformats.org/officeDocument/2006/relationships/image" Target="../media/image44.png"/><Relationship Id="rId22" Type="http://schemas.openxmlformats.org/officeDocument/2006/relationships/image" Target="../media/image11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53.xml"/><Relationship Id="rId13" Type="http://schemas.openxmlformats.org/officeDocument/2006/relationships/image" Target="../media/image42.png"/><Relationship Id="rId18" Type="http://schemas.openxmlformats.org/officeDocument/2006/relationships/image" Target="../media/image113.png"/><Relationship Id="rId3" Type="http://schemas.openxmlformats.org/officeDocument/2006/relationships/tags" Target="../tags/tag148.xml"/><Relationship Id="rId21" Type="http://schemas.openxmlformats.org/officeDocument/2006/relationships/image" Target="../media/image116.png"/><Relationship Id="rId7" Type="http://schemas.openxmlformats.org/officeDocument/2006/relationships/tags" Target="../tags/tag152.xml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tags" Target="../tags/tag147.xml"/><Relationship Id="rId16" Type="http://schemas.openxmlformats.org/officeDocument/2006/relationships/image" Target="../media/image45.png"/><Relationship Id="rId20" Type="http://schemas.openxmlformats.org/officeDocument/2006/relationships/image" Target="../media/image115.svg"/><Relationship Id="rId1" Type="http://schemas.openxmlformats.org/officeDocument/2006/relationships/tags" Target="../tags/tag146.xml"/><Relationship Id="rId6" Type="http://schemas.openxmlformats.org/officeDocument/2006/relationships/tags" Target="../tags/tag151.xml"/><Relationship Id="rId11" Type="http://schemas.openxmlformats.org/officeDocument/2006/relationships/image" Target="../media/image103.png"/><Relationship Id="rId24" Type="http://schemas.openxmlformats.org/officeDocument/2006/relationships/image" Target="../media/image119.png"/><Relationship Id="rId5" Type="http://schemas.openxmlformats.org/officeDocument/2006/relationships/tags" Target="../tags/tag150.xml"/><Relationship Id="rId15" Type="http://schemas.openxmlformats.org/officeDocument/2006/relationships/image" Target="../media/image44.png"/><Relationship Id="rId23" Type="http://schemas.openxmlformats.org/officeDocument/2006/relationships/image" Target="../media/image118.png"/><Relationship Id="rId10" Type="http://schemas.openxmlformats.org/officeDocument/2006/relationships/image" Target="../media/image91.png"/><Relationship Id="rId19" Type="http://schemas.openxmlformats.org/officeDocument/2006/relationships/image" Target="../media/image114.png"/><Relationship Id="rId4" Type="http://schemas.openxmlformats.org/officeDocument/2006/relationships/tags" Target="../tags/tag149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3.png"/><Relationship Id="rId22" Type="http://schemas.openxmlformats.org/officeDocument/2006/relationships/image" Target="../media/image11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png"/><Relationship Id="rId3" Type="http://schemas.openxmlformats.org/officeDocument/2006/relationships/tags" Target="../tags/tag10.xml"/><Relationship Id="rId7" Type="http://schemas.openxmlformats.org/officeDocument/2006/relationships/notesSlide" Target="../notesSlides/notesSlide2.xml"/><Relationship Id="rId12" Type="http://schemas.openxmlformats.org/officeDocument/2006/relationships/image" Target="../media/image17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16.png"/><Relationship Id="rId5" Type="http://schemas.openxmlformats.org/officeDocument/2006/relationships/tags" Target="../tags/tag12.xml"/><Relationship Id="rId1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tags" Target="../tags/tag11.xml"/><Relationship Id="rId9" Type="http://schemas.openxmlformats.org/officeDocument/2006/relationships/image" Target="../media/image14.png"/><Relationship Id="rId1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3.png"/><Relationship Id="rId18" Type="http://schemas.openxmlformats.org/officeDocument/2006/relationships/image" Target="../media/image121.png"/><Relationship Id="rId3" Type="http://schemas.openxmlformats.org/officeDocument/2006/relationships/tags" Target="../tags/tag156.xml"/><Relationship Id="rId21" Type="http://schemas.openxmlformats.org/officeDocument/2006/relationships/image" Target="../media/image124.svg"/><Relationship Id="rId7" Type="http://schemas.openxmlformats.org/officeDocument/2006/relationships/tags" Target="../tags/tag160.xml"/><Relationship Id="rId12" Type="http://schemas.openxmlformats.org/officeDocument/2006/relationships/image" Target="../media/image42.png"/><Relationship Id="rId17" Type="http://schemas.openxmlformats.org/officeDocument/2006/relationships/image" Target="../media/image120.png"/><Relationship Id="rId2" Type="http://schemas.openxmlformats.org/officeDocument/2006/relationships/tags" Target="../tags/tag155.xml"/><Relationship Id="rId16" Type="http://schemas.openxmlformats.org/officeDocument/2006/relationships/image" Target="../media/image46.png"/><Relationship Id="rId20" Type="http://schemas.openxmlformats.org/officeDocument/2006/relationships/image" Target="../media/image123.png"/><Relationship Id="rId1" Type="http://schemas.openxmlformats.org/officeDocument/2006/relationships/tags" Target="../tags/tag154.xml"/><Relationship Id="rId6" Type="http://schemas.openxmlformats.org/officeDocument/2006/relationships/tags" Target="../tags/tag159.xml"/><Relationship Id="rId11" Type="http://schemas.openxmlformats.org/officeDocument/2006/relationships/image" Target="../media/image41.png"/><Relationship Id="rId5" Type="http://schemas.openxmlformats.org/officeDocument/2006/relationships/tags" Target="../tags/tag158.xml"/><Relationship Id="rId15" Type="http://schemas.openxmlformats.org/officeDocument/2006/relationships/image" Target="../media/image45.png"/><Relationship Id="rId10" Type="http://schemas.openxmlformats.org/officeDocument/2006/relationships/image" Target="../media/image103.png"/><Relationship Id="rId19" Type="http://schemas.openxmlformats.org/officeDocument/2006/relationships/image" Target="../media/image122.svg"/><Relationship Id="rId4" Type="http://schemas.openxmlformats.org/officeDocument/2006/relationships/tags" Target="../tags/tag157.xml"/><Relationship Id="rId9" Type="http://schemas.openxmlformats.org/officeDocument/2006/relationships/image" Target="../media/image91.png"/><Relationship Id="rId14" Type="http://schemas.openxmlformats.org/officeDocument/2006/relationships/image" Target="../media/image44.png"/><Relationship Id="rId22" Type="http://schemas.openxmlformats.org/officeDocument/2006/relationships/image" Target="../media/image1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68.xml"/><Relationship Id="rId13" Type="http://schemas.openxmlformats.org/officeDocument/2006/relationships/image" Target="../media/image127.png"/><Relationship Id="rId18" Type="http://schemas.openxmlformats.org/officeDocument/2006/relationships/image" Target="../media/image45.png"/><Relationship Id="rId3" Type="http://schemas.openxmlformats.org/officeDocument/2006/relationships/tags" Target="../tags/tag163.xml"/><Relationship Id="rId21" Type="http://schemas.openxmlformats.org/officeDocument/2006/relationships/image" Target="../media/image61.png"/><Relationship Id="rId7" Type="http://schemas.openxmlformats.org/officeDocument/2006/relationships/tags" Target="../tags/tag167.xml"/><Relationship Id="rId12" Type="http://schemas.openxmlformats.org/officeDocument/2006/relationships/image" Target="../media/image126.png"/><Relationship Id="rId17" Type="http://schemas.openxmlformats.org/officeDocument/2006/relationships/image" Target="../media/image44.png"/><Relationship Id="rId2" Type="http://schemas.openxmlformats.org/officeDocument/2006/relationships/tags" Target="../tags/tag162.xml"/><Relationship Id="rId16" Type="http://schemas.openxmlformats.org/officeDocument/2006/relationships/image" Target="../media/image43.png"/><Relationship Id="rId20" Type="http://schemas.openxmlformats.org/officeDocument/2006/relationships/image" Target="../media/image128.png"/><Relationship Id="rId1" Type="http://schemas.openxmlformats.org/officeDocument/2006/relationships/tags" Target="../tags/tag161.xml"/><Relationship Id="rId6" Type="http://schemas.openxmlformats.org/officeDocument/2006/relationships/tags" Target="../tags/tag166.xml"/><Relationship Id="rId11" Type="http://schemas.openxmlformats.org/officeDocument/2006/relationships/image" Target="../media/image91.png"/><Relationship Id="rId5" Type="http://schemas.openxmlformats.org/officeDocument/2006/relationships/tags" Target="../tags/tag165.xml"/><Relationship Id="rId15" Type="http://schemas.openxmlformats.org/officeDocument/2006/relationships/image" Target="../media/image42.png"/><Relationship Id="rId10" Type="http://schemas.openxmlformats.org/officeDocument/2006/relationships/notesSlide" Target="../notesSlides/notesSlide7.xml"/><Relationship Id="rId19" Type="http://schemas.openxmlformats.org/officeDocument/2006/relationships/image" Target="../media/image46.png"/><Relationship Id="rId4" Type="http://schemas.openxmlformats.org/officeDocument/2006/relationships/tags" Target="../tags/tag164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1.png"/><Relationship Id="rId22" Type="http://schemas.openxmlformats.org/officeDocument/2006/relationships/image" Target="../media/image1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76.xml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tags" Target="../tags/tag171.xml"/><Relationship Id="rId21" Type="http://schemas.openxmlformats.org/officeDocument/2006/relationships/image" Target="../media/image132.png"/><Relationship Id="rId7" Type="http://schemas.openxmlformats.org/officeDocument/2006/relationships/tags" Target="../tags/tag175.xml"/><Relationship Id="rId12" Type="http://schemas.openxmlformats.org/officeDocument/2006/relationships/image" Target="../media/image126.png"/><Relationship Id="rId17" Type="http://schemas.openxmlformats.org/officeDocument/2006/relationships/image" Target="../media/image45.png"/><Relationship Id="rId25" Type="http://schemas.openxmlformats.org/officeDocument/2006/relationships/image" Target="../media/image136.png"/><Relationship Id="rId2" Type="http://schemas.openxmlformats.org/officeDocument/2006/relationships/tags" Target="../tags/tag170.xml"/><Relationship Id="rId16" Type="http://schemas.openxmlformats.org/officeDocument/2006/relationships/image" Target="../media/image44.png"/><Relationship Id="rId20" Type="http://schemas.openxmlformats.org/officeDocument/2006/relationships/image" Target="../media/image131.svg"/><Relationship Id="rId1" Type="http://schemas.openxmlformats.org/officeDocument/2006/relationships/tags" Target="../tags/tag169.xml"/><Relationship Id="rId6" Type="http://schemas.openxmlformats.org/officeDocument/2006/relationships/tags" Target="../tags/tag174.xml"/><Relationship Id="rId11" Type="http://schemas.openxmlformats.org/officeDocument/2006/relationships/image" Target="../media/image91.png"/><Relationship Id="rId24" Type="http://schemas.openxmlformats.org/officeDocument/2006/relationships/image" Target="../media/image135.png"/><Relationship Id="rId5" Type="http://schemas.openxmlformats.org/officeDocument/2006/relationships/tags" Target="../tags/tag173.xml"/><Relationship Id="rId15" Type="http://schemas.openxmlformats.org/officeDocument/2006/relationships/image" Target="../media/image43.png"/><Relationship Id="rId23" Type="http://schemas.openxmlformats.org/officeDocument/2006/relationships/image" Target="../media/image134.png"/><Relationship Id="rId10" Type="http://schemas.openxmlformats.org/officeDocument/2006/relationships/notesSlide" Target="../notesSlides/notesSlide8.xml"/><Relationship Id="rId19" Type="http://schemas.openxmlformats.org/officeDocument/2006/relationships/image" Target="../media/image130.png"/><Relationship Id="rId4" Type="http://schemas.openxmlformats.org/officeDocument/2006/relationships/tags" Target="../tags/tag172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2.png"/><Relationship Id="rId22" Type="http://schemas.openxmlformats.org/officeDocument/2006/relationships/image" Target="../media/image133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84.xml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tags" Target="../tags/tag179.xml"/><Relationship Id="rId21" Type="http://schemas.openxmlformats.org/officeDocument/2006/relationships/image" Target="../media/image139.png"/><Relationship Id="rId7" Type="http://schemas.openxmlformats.org/officeDocument/2006/relationships/tags" Target="../tags/tag183.xml"/><Relationship Id="rId12" Type="http://schemas.openxmlformats.org/officeDocument/2006/relationships/image" Target="../media/image126.png"/><Relationship Id="rId17" Type="http://schemas.openxmlformats.org/officeDocument/2006/relationships/image" Target="../media/image45.png"/><Relationship Id="rId25" Type="http://schemas.openxmlformats.org/officeDocument/2006/relationships/image" Target="../media/image143.png"/><Relationship Id="rId2" Type="http://schemas.openxmlformats.org/officeDocument/2006/relationships/tags" Target="../tags/tag178.xml"/><Relationship Id="rId16" Type="http://schemas.openxmlformats.org/officeDocument/2006/relationships/image" Target="../media/image44.png"/><Relationship Id="rId20" Type="http://schemas.openxmlformats.org/officeDocument/2006/relationships/image" Target="../media/image138.svg"/><Relationship Id="rId1" Type="http://schemas.openxmlformats.org/officeDocument/2006/relationships/tags" Target="../tags/tag177.xml"/><Relationship Id="rId6" Type="http://schemas.openxmlformats.org/officeDocument/2006/relationships/tags" Target="../tags/tag182.xml"/><Relationship Id="rId11" Type="http://schemas.openxmlformats.org/officeDocument/2006/relationships/image" Target="../media/image91.png"/><Relationship Id="rId24" Type="http://schemas.openxmlformats.org/officeDocument/2006/relationships/image" Target="../media/image142.png"/><Relationship Id="rId5" Type="http://schemas.openxmlformats.org/officeDocument/2006/relationships/tags" Target="../tags/tag181.xml"/><Relationship Id="rId15" Type="http://schemas.openxmlformats.org/officeDocument/2006/relationships/image" Target="../media/image43.png"/><Relationship Id="rId23" Type="http://schemas.openxmlformats.org/officeDocument/2006/relationships/image" Target="../media/image141.png"/><Relationship Id="rId10" Type="http://schemas.openxmlformats.org/officeDocument/2006/relationships/notesSlide" Target="../notesSlides/notesSlide9.xml"/><Relationship Id="rId19" Type="http://schemas.openxmlformats.org/officeDocument/2006/relationships/image" Target="../media/image137.png"/><Relationship Id="rId4" Type="http://schemas.openxmlformats.org/officeDocument/2006/relationships/tags" Target="../tags/tag180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2.png"/><Relationship Id="rId22" Type="http://schemas.openxmlformats.org/officeDocument/2006/relationships/image" Target="../media/image140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92.xml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tags" Target="../tags/tag187.xml"/><Relationship Id="rId21" Type="http://schemas.openxmlformats.org/officeDocument/2006/relationships/image" Target="../media/image41.png"/><Relationship Id="rId7" Type="http://schemas.openxmlformats.org/officeDocument/2006/relationships/tags" Target="../tags/tag191.xml"/><Relationship Id="rId12" Type="http://schemas.openxmlformats.org/officeDocument/2006/relationships/slideLayout" Target="../slideLayouts/slideLayout3.xml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tags" Target="../tags/tag186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49.png"/><Relationship Id="rId1" Type="http://schemas.openxmlformats.org/officeDocument/2006/relationships/tags" Target="../tags/tag185.xml"/><Relationship Id="rId6" Type="http://schemas.openxmlformats.org/officeDocument/2006/relationships/tags" Target="../tags/tag190.xml"/><Relationship Id="rId11" Type="http://schemas.openxmlformats.org/officeDocument/2006/relationships/tags" Target="../tags/tag195.xml"/><Relationship Id="rId24" Type="http://schemas.openxmlformats.org/officeDocument/2006/relationships/image" Target="../media/image44.png"/><Relationship Id="rId5" Type="http://schemas.openxmlformats.org/officeDocument/2006/relationships/tags" Target="../tags/tag189.xml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10" Type="http://schemas.openxmlformats.org/officeDocument/2006/relationships/tags" Target="../tags/tag194.xml"/><Relationship Id="rId19" Type="http://schemas.openxmlformats.org/officeDocument/2006/relationships/image" Target="../media/image39.png"/><Relationship Id="rId31" Type="http://schemas.openxmlformats.org/officeDocument/2006/relationships/image" Target="../media/image24.png"/><Relationship Id="rId4" Type="http://schemas.openxmlformats.org/officeDocument/2006/relationships/tags" Target="../tags/tag188.xml"/><Relationship Id="rId9" Type="http://schemas.openxmlformats.org/officeDocument/2006/relationships/tags" Target="../tags/tag193.xml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tags" Target="../tags/tag198.xml"/><Relationship Id="rId7" Type="http://schemas.openxmlformats.org/officeDocument/2006/relationships/image" Target="../media/image145.png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image" Target="../media/image144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148.png"/><Relationship Id="rId4" Type="http://schemas.openxmlformats.org/officeDocument/2006/relationships/tags" Target="../tags/tag199.xml"/><Relationship Id="rId9" Type="http://schemas.openxmlformats.org/officeDocument/2006/relationships/image" Target="../media/image1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13" Type="http://schemas.openxmlformats.org/officeDocument/2006/relationships/image" Target="../media/image146.png"/><Relationship Id="rId3" Type="http://schemas.openxmlformats.org/officeDocument/2006/relationships/tags" Target="../tags/tag202.xml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6" Type="http://schemas.openxmlformats.org/officeDocument/2006/relationships/notesSlide" Target="../notesSlides/notesSlide10.xml"/><Relationship Id="rId11" Type="http://schemas.openxmlformats.org/officeDocument/2006/relationships/image" Target="../media/image153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152.svg"/><Relationship Id="rId4" Type="http://schemas.openxmlformats.org/officeDocument/2006/relationships/tags" Target="../tags/tag203.xml"/><Relationship Id="rId9" Type="http://schemas.openxmlformats.org/officeDocument/2006/relationships/image" Target="../media/image151.png"/><Relationship Id="rId14" Type="http://schemas.openxmlformats.org/officeDocument/2006/relationships/image" Target="../media/image15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svg"/><Relationship Id="rId13" Type="http://schemas.openxmlformats.org/officeDocument/2006/relationships/image" Target="../media/image155.png"/><Relationship Id="rId3" Type="http://schemas.openxmlformats.org/officeDocument/2006/relationships/tags" Target="../tags/tag206.xml"/><Relationship Id="rId7" Type="http://schemas.openxmlformats.org/officeDocument/2006/relationships/image" Target="../media/image156.png"/><Relationship Id="rId12" Type="http://schemas.openxmlformats.org/officeDocument/2006/relationships/image" Target="../media/image146.png"/><Relationship Id="rId2" Type="http://schemas.openxmlformats.org/officeDocument/2006/relationships/tags" Target="../tags/tag205.xml"/><Relationship Id="rId1" Type="http://schemas.openxmlformats.org/officeDocument/2006/relationships/tags" Target="../tags/tag204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154.png"/><Relationship Id="rId5" Type="http://schemas.openxmlformats.org/officeDocument/2006/relationships/tags" Target="../tags/tag208.xml"/><Relationship Id="rId10" Type="http://schemas.openxmlformats.org/officeDocument/2006/relationships/image" Target="../media/image159.png"/><Relationship Id="rId4" Type="http://schemas.openxmlformats.org/officeDocument/2006/relationships/tags" Target="../tags/tag207.xml"/><Relationship Id="rId9" Type="http://schemas.openxmlformats.org/officeDocument/2006/relationships/image" Target="../media/image15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166.png"/><Relationship Id="rId3" Type="http://schemas.openxmlformats.org/officeDocument/2006/relationships/tags" Target="../tags/tag211.xml"/><Relationship Id="rId7" Type="http://schemas.openxmlformats.org/officeDocument/2006/relationships/image" Target="../media/image160.png"/><Relationship Id="rId12" Type="http://schemas.openxmlformats.org/officeDocument/2006/relationships/image" Target="../media/image165.png"/><Relationship Id="rId2" Type="http://schemas.openxmlformats.org/officeDocument/2006/relationships/tags" Target="../tags/tag210.xml"/><Relationship Id="rId1" Type="http://schemas.openxmlformats.org/officeDocument/2006/relationships/tags" Target="../tags/tag209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164.svg"/><Relationship Id="rId5" Type="http://schemas.openxmlformats.org/officeDocument/2006/relationships/tags" Target="../tags/tag213.xml"/><Relationship Id="rId15" Type="http://schemas.openxmlformats.org/officeDocument/2006/relationships/image" Target="../media/image168.png"/><Relationship Id="rId10" Type="http://schemas.openxmlformats.org/officeDocument/2006/relationships/image" Target="../media/image163.png"/><Relationship Id="rId4" Type="http://schemas.openxmlformats.org/officeDocument/2006/relationships/tags" Target="../tags/tag212.xml"/><Relationship Id="rId9" Type="http://schemas.openxmlformats.org/officeDocument/2006/relationships/image" Target="../media/image162.svg"/><Relationship Id="rId14" Type="http://schemas.openxmlformats.org/officeDocument/2006/relationships/image" Target="../media/image16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221.xml"/><Relationship Id="rId13" Type="http://schemas.openxmlformats.org/officeDocument/2006/relationships/image" Target="../media/image170.png"/><Relationship Id="rId18" Type="http://schemas.openxmlformats.org/officeDocument/2006/relationships/image" Target="../media/image175.png"/><Relationship Id="rId3" Type="http://schemas.openxmlformats.org/officeDocument/2006/relationships/tags" Target="../tags/tag216.xml"/><Relationship Id="rId21" Type="http://schemas.openxmlformats.org/officeDocument/2006/relationships/image" Target="../media/image3.png"/><Relationship Id="rId7" Type="http://schemas.openxmlformats.org/officeDocument/2006/relationships/tags" Target="../tags/tag220.xml"/><Relationship Id="rId12" Type="http://schemas.openxmlformats.org/officeDocument/2006/relationships/image" Target="../media/image169.png"/><Relationship Id="rId17" Type="http://schemas.openxmlformats.org/officeDocument/2006/relationships/image" Target="../media/image174.png"/><Relationship Id="rId2" Type="http://schemas.openxmlformats.org/officeDocument/2006/relationships/tags" Target="../tags/tag215.xml"/><Relationship Id="rId16" Type="http://schemas.openxmlformats.org/officeDocument/2006/relationships/image" Target="../media/image173.png"/><Relationship Id="rId20" Type="http://schemas.openxmlformats.org/officeDocument/2006/relationships/image" Target="../media/image1.png"/><Relationship Id="rId1" Type="http://schemas.openxmlformats.org/officeDocument/2006/relationships/tags" Target="../tags/tag214.xml"/><Relationship Id="rId6" Type="http://schemas.openxmlformats.org/officeDocument/2006/relationships/tags" Target="../tags/tag219.xml"/><Relationship Id="rId11" Type="http://schemas.openxmlformats.org/officeDocument/2006/relationships/image" Target="../media/image13.jpeg"/><Relationship Id="rId5" Type="http://schemas.openxmlformats.org/officeDocument/2006/relationships/tags" Target="../tags/tag218.xml"/><Relationship Id="rId15" Type="http://schemas.openxmlformats.org/officeDocument/2006/relationships/image" Target="../media/image172.png"/><Relationship Id="rId10" Type="http://schemas.openxmlformats.org/officeDocument/2006/relationships/notesSlide" Target="../notesSlides/notesSlide11.xml"/><Relationship Id="rId19" Type="http://schemas.openxmlformats.org/officeDocument/2006/relationships/image" Target="../media/image176.png"/><Relationship Id="rId4" Type="http://schemas.openxmlformats.org/officeDocument/2006/relationships/tags" Target="../tags/tag217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17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20.png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image" Target="../media/image19.png"/><Relationship Id="rId2" Type="http://schemas.openxmlformats.org/officeDocument/2006/relationships/tags" Target="../tags/tag14.xml"/><Relationship Id="rId16" Type="http://schemas.openxmlformats.org/officeDocument/2006/relationships/image" Target="../media/image23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16.png"/><Relationship Id="rId5" Type="http://schemas.openxmlformats.org/officeDocument/2006/relationships/tags" Target="../tags/tag17.xml"/><Relationship Id="rId15" Type="http://schemas.openxmlformats.org/officeDocument/2006/relationships/image" Target="../media/image22.png"/><Relationship Id="rId10" Type="http://schemas.openxmlformats.org/officeDocument/2006/relationships/image" Target="../media/image14.png"/><Relationship Id="rId4" Type="http://schemas.openxmlformats.org/officeDocument/2006/relationships/tags" Target="../tags/tag16.xml"/><Relationship Id="rId9" Type="http://schemas.openxmlformats.org/officeDocument/2006/relationships/image" Target="../media/image13.jpeg"/><Relationship Id="rId1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3.png"/><Relationship Id="rId18" Type="http://schemas.openxmlformats.org/officeDocument/2006/relationships/image" Target="../media/image7.png"/><Relationship Id="rId3" Type="http://schemas.openxmlformats.org/officeDocument/2006/relationships/tags" Target="../tags/tag224.xml"/><Relationship Id="rId7" Type="http://schemas.openxmlformats.org/officeDocument/2006/relationships/notesSlide" Target="../notesSlides/notesSlide12.xml"/><Relationship Id="rId12" Type="http://schemas.openxmlformats.org/officeDocument/2006/relationships/image" Target="../media/image1.png"/><Relationship Id="rId17" Type="http://schemas.openxmlformats.org/officeDocument/2006/relationships/image" Target="../media/image178.png"/><Relationship Id="rId2" Type="http://schemas.openxmlformats.org/officeDocument/2006/relationships/tags" Target="../tags/tag223.xml"/><Relationship Id="rId16" Type="http://schemas.openxmlformats.org/officeDocument/2006/relationships/image" Target="../media/image6.png"/><Relationship Id="rId1" Type="http://schemas.openxmlformats.org/officeDocument/2006/relationships/tags" Target="../tags/tag222.xml"/><Relationship Id="rId6" Type="http://schemas.openxmlformats.org/officeDocument/2006/relationships/slideLayout" Target="../slideLayouts/slideLayout1.xml"/><Relationship Id="rId11" Type="http://schemas.microsoft.com/office/2007/relationships/hdphoto" Target="../media/hdphoto1.wdp"/><Relationship Id="rId5" Type="http://schemas.openxmlformats.org/officeDocument/2006/relationships/tags" Target="../tags/tag226.xml"/><Relationship Id="rId15" Type="http://schemas.openxmlformats.org/officeDocument/2006/relationships/image" Target="../media/image8.jpeg"/><Relationship Id="rId10" Type="http://schemas.openxmlformats.org/officeDocument/2006/relationships/image" Target="../media/image5.png"/><Relationship Id="rId19" Type="http://schemas.openxmlformats.org/officeDocument/2006/relationships/image" Target="../media/image12.png"/><Relationship Id="rId4" Type="http://schemas.openxmlformats.org/officeDocument/2006/relationships/tags" Target="../tags/tag225.xml"/><Relationship Id="rId9" Type="http://schemas.openxmlformats.org/officeDocument/2006/relationships/image" Target="../media/image10.png"/><Relationship Id="rId14" Type="http://schemas.openxmlformats.org/officeDocument/2006/relationships/image" Target="../media/image17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2.png"/><Relationship Id="rId18" Type="http://schemas.openxmlformats.org/officeDocument/2006/relationships/image" Target="../media/image179.png"/><Relationship Id="rId3" Type="http://schemas.openxmlformats.org/officeDocument/2006/relationships/tags" Target="../tags/tag229.xml"/><Relationship Id="rId21" Type="http://schemas.openxmlformats.org/officeDocument/2006/relationships/image" Target="../media/image182.png"/><Relationship Id="rId7" Type="http://schemas.openxmlformats.org/officeDocument/2006/relationships/tags" Target="../tags/tag233.xml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tags" Target="../tags/tag228.xml"/><Relationship Id="rId16" Type="http://schemas.openxmlformats.org/officeDocument/2006/relationships/image" Target="../media/image45.png"/><Relationship Id="rId20" Type="http://schemas.openxmlformats.org/officeDocument/2006/relationships/image" Target="../media/image181.png"/><Relationship Id="rId1" Type="http://schemas.openxmlformats.org/officeDocument/2006/relationships/tags" Target="../tags/tag227.xml"/><Relationship Id="rId6" Type="http://schemas.openxmlformats.org/officeDocument/2006/relationships/tags" Target="../tags/tag232.xml"/><Relationship Id="rId11" Type="http://schemas.openxmlformats.org/officeDocument/2006/relationships/image" Target="../media/image126.png"/><Relationship Id="rId5" Type="http://schemas.openxmlformats.org/officeDocument/2006/relationships/tags" Target="../tags/tag231.xml"/><Relationship Id="rId15" Type="http://schemas.openxmlformats.org/officeDocument/2006/relationships/image" Target="../media/image44.png"/><Relationship Id="rId10" Type="http://schemas.openxmlformats.org/officeDocument/2006/relationships/image" Target="../media/image91.png"/><Relationship Id="rId19" Type="http://schemas.openxmlformats.org/officeDocument/2006/relationships/image" Target="../media/image180.svg"/><Relationship Id="rId4" Type="http://schemas.openxmlformats.org/officeDocument/2006/relationships/tags" Target="../tags/tag230.xml"/><Relationship Id="rId9" Type="http://schemas.openxmlformats.org/officeDocument/2006/relationships/notesSlide" Target="../notesSlides/notesSlide13.xml"/><Relationship Id="rId1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3.png"/><Relationship Id="rId18" Type="http://schemas.openxmlformats.org/officeDocument/2006/relationships/image" Target="../media/image184.svg"/><Relationship Id="rId3" Type="http://schemas.openxmlformats.org/officeDocument/2006/relationships/tags" Target="../tags/tag236.xml"/><Relationship Id="rId7" Type="http://schemas.openxmlformats.org/officeDocument/2006/relationships/tags" Target="../tags/tag240.xml"/><Relationship Id="rId12" Type="http://schemas.openxmlformats.org/officeDocument/2006/relationships/image" Target="../media/image42.png"/><Relationship Id="rId17" Type="http://schemas.openxmlformats.org/officeDocument/2006/relationships/image" Target="../media/image183.png"/><Relationship Id="rId2" Type="http://schemas.openxmlformats.org/officeDocument/2006/relationships/tags" Target="../tags/tag235.xml"/><Relationship Id="rId16" Type="http://schemas.openxmlformats.org/officeDocument/2006/relationships/image" Target="../media/image46.png"/><Relationship Id="rId20" Type="http://schemas.openxmlformats.org/officeDocument/2006/relationships/image" Target="../media/image186.png"/><Relationship Id="rId1" Type="http://schemas.openxmlformats.org/officeDocument/2006/relationships/tags" Target="../tags/tag234.xml"/><Relationship Id="rId6" Type="http://schemas.openxmlformats.org/officeDocument/2006/relationships/tags" Target="../tags/tag239.xml"/><Relationship Id="rId11" Type="http://schemas.openxmlformats.org/officeDocument/2006/relationships/image" Target="../media/image41.png"/><Relationship Id="rId5" Type="http://schemas.openxmlformats.org/officeDocument/2006/relationships/tags" Target="../tags/tag238.xml"/><Relationship Id="rId15" Type="http://schemas.openxmlformats.org/officeDocument/2006/relationships/image" Target="../media/image45.png"/><Relationship Id="rId10" Type="http://schemas.openxmlformats.org/officeDocument/2006/relationships/image" Target="../media/image103.png"/><Relationship Id="rId19" Type="http://schemas.openxmlformats.org/officeDocument/2006/relationships/image" Target="../media/image185.png"/><Relationship Id="rId4" Type="http://schemas.openxmlformats.org/officeDocument/2006/relationships/tags" Target="../tags/tag237.xml"/><Relationship Id="rId9" Type="http://schemas.openxmlformats.org/officeDocument/2006/relationships/image" Target="../media/image91.png"/><Relationship Id="rId1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248.xml"/><Relationship Id="rId13" Type="http://schemas.openxmlformats.org/officeDocument/2006/relationships/image" Target="../media/image42.png"/><Relationship Id="rId18" Type="http://schemas.openxmlformats.org/officeDocument/2006/relationships/image" Target="../media/image187.png"/><Relationship Id="rId3" Type="http://schemas.openxmlformats.org/officeDocument/2006/relationships/tags" Target="../tags/tag243.xml"/><Relationship Id="rId21" Type="http://schemas.openxmlformats.org/officeDocument/2006/relationships/image" Target="../media/image190.png"/><Relationship Id="rId7" Type="http://schemas.openxmlformats.org/officeDocument/2006/relationships/tags" Target="../tags/tag247.xml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tags" Target="../tags/tag242.xml"/><Relationship Id="rId16" Type="http://schemas.openxmlformats.org/officeDocument/2006/relationships/image" Target="../media/image45.png"/><Relationship Id="rId20" Type="http://schemas.openxmlformats.org/officeDocument/2006/relationships/image" Target="../media/image189.png"/><Relationship Id="rId1" Type="http://schemas.openxmlformats.org/officeDocument/2006/relationships/tags" Target="../tags/tag241.xml"/><Relationship Id="rId6" Type="http://schemas.openxmlformats.org/officeDocument/2006/relationships/tags" Target="../tags/tag246.xml"/><Relationship Id="rId11" Type="http://schemas.openxmlformats.org/officeDocument/2006/relationships/image" Target="../media/image103.png"/><Relationship Id="rId5" Type="http://schemas.openxmlformats.org/officeDocument/2006/relationships/tags" Target="../tags/tag245.xml"/><Relationship Id="rId15" Type="http://schemas.openxmlformats.org/officeDocument/2006/relationships/image" Target="../media/image44.png"/><Relationship Id="rId10" Type="http://schemas.openxmlformats.org/officeDocument/2006/relationships/image" Target="../media/image91.png"/><Relationship Id="rId19" Type="http://schemas.openxmlformats.org/officeDocument/2006/relationships/image" Target="../media/image188.svg"/><Relationship Id="rId4" Type="http://schemas.openxmlformats.org/officeDocument/2006/relationships/tags" Target="../tags/tag244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3.png"/><Relationship Id="rId2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13" Type="http://schemas.openxmlformats.org/officeDocument/2006/relationships/image" Target="../media/image27.jpeg"/><Relationship Id="rId18" Type="http://schemas.openxmlformats.org/officeDocument/2006/relationships/image" Target="../media/image32.png"/><Relationship Id="rId3" Type="http://schemas.openxmlformats.org/officeDocument/2006/relationships/tags" Target="../tags/tag22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26.jpeg"/><Relationship Id="rId17" Type="http://schemas.openxmlformats.org/officeDocument/2006/relationships/image" Target="../media/image31.png"/><Relationship Id="rId2" Type="http://schemas.openxmlformats.org/officeDocument/2006/relationships/tags" Target="../tags/tag21.xml"/><Relationship Id="rId16" Type="http://schemas.openxmlformats.org/officeDocument/2006/relationships/image" Target="../media/image30.png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image" Target="../media/image25.png"/><Relationship Id="rId5" Type="http://schemas.openxmlformats.org/officeDocument/2006/relationships/tags" Target="../tags/tag24.xml"/><Relationship Id="rId15" Type="http://schemas.openxmlformats.org/officeDocument/2006/relationships/image" Target="../media/image29.jpeg"/><Relationship Id="rId10" Type="http://schemas.openxmlformats.org/officeDocument/2006/relationships/image" Target="../media/image22.png"/><Relationship Id="rId4" Type="http://schemas.openxmlformats.org/officeDocument/2006/relationships/tags" Target="../tags/tag23.xml"/><Relationship Id="rId9" Type="http://schemas.openxmlformats.org/officeDocument/2006/relationships/image" Target="../media/image24.png"/><Relationship Id="rId14" Type="http://schemas.openxmlformats.org/officeDocument/2006/relationships/image" Target="../media/image2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tags" Target="../tags/tag28.xml"/><Relationship Id="rId21" Type="http://schemas.openxmlformats.org/officeDocument/2006/relationships/image" Target="../media/image41.png"/><Relationship Id="rId7" Type="http://schemas.openxmlformats.org/officeDocument/2006/relationships/tags" Target="../tags/tag32.xml"/><Relationship Id="rId12" Type="http://schemas.openxmlformats.org/officeDocument/2006/relationships/slideLayout" Target="../slideLayouts/slideLayout3.xml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tags" Target="../tags/tag27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49.png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tags" Target="../tags/tag36.xml"/><Relationship Id="rId24" Type="http://schemas.openxmlformats.org/officeDocument/2006/relationships/image" Target="../media/image44.png"/><Relationship Id="rId5" Type="http://schemas.openxmlformats.org/officeDocument/2006/relationships/tags" Target="../tags/tag30.xml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10" Type="http://schemas.openxmlformats.org/officeDocument/2006/relationships/tags" Target="../tags/tag35.xml"/><Relationship Id="rId19" Type="http://schemas.openxmlformats.org/officeDocument/2006/relationships/image" Target="../media/image39.png"/><Relationship Id="rId31" Type="http://schemas.openxmlformats.org/officeDocument/2006/relationships/image" Target="../media/image24.png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tags" Target="../tags/tag39.xml"/><Relationship Id="rId21" Type="http://schemas.openxmlformats.org/officeDocument/2006/relationships/image" Target="../media/image41.png"/><Relationship Id="rId7" Type="http://schemas.openxmlformats.org/officeDocument/2006/relationships/tags" Target="../tags/tag43.xml"/><Relationship Id="rId12" Type="http://schemas.openxmlformats.org/officeDocument/2006/relationships/slideLayout" Target="../slideLayouts/slideLayout3.xml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tags" Target="../tags/tag38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24.png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24" Type="http://schemas.openxmlformats.org/officeDocument/2006/relationships/image" Target="../media/image44.png"/><Relationship Id="rId5" Type="http://schemas.openxmlformats.org/officeDocument/2006/relationships/tags" Target="../tags/tag41.xml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10" Type="http://schemas.openxmlformats.org/officeDocument/2006/relationships/tags" Target="../tags/tag46.xml"/><Relationship Id="rId19" Type="http://schemas.openxmlformats.org/officeDocument/2006/relationships/image" Target="../media/image39.png"/><Relationship Id="rId31" Type="http://schemas.openxmlformats.org/officeDocument/2006/relationships/image" Target="../media/image52.png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13" Type="http://schemas.openxmlformats.org/officeDocument/2006/relationships/image" Target="../media/image34.png"/><Relationship Id="rId18" Type="http://schemas.openxmlformats.org/officeDocument/2006/relationships/image" Target="../media/image36.png"/><Relationship Id="rId3" Type="http://schemas.openxmlformats.org/officeDocument/2006/relationships/tags" Target="../tags/tag50.xml"/><Relationship Id="rId21" Type="http://schemas.openxmlformats.org/officeDocument/2006/relationships/image" Target="../media/image39.png"/><Relationship Id="rId7" Type="http://schemas.openxmlformats.org/officeDocument/2006/relationships/tags" Target="../tags/tag54.xml"/><Relationship Id="rId12" Type="http://schemas.openxmlformats.org/officeDocument/2006/relationships/image" Target="../media/image33.png"/><Relationship Id="rId17" Type="http://schemas.openxmlformats.org/officeDocument/2006/relationships/image" Target="../media/image35.png"/><Relationship Id="rId25" Type="http://schemas.openxmlformats.org/officeDocument/2006/relationships/image" Target="../media/image58.png"/><Relationship Id="rId2" Type="http://schemas.openxmlformats.org/officeDocument/2006/relationships/tags" Target="../tags/tag49.xml"/><Relationship Id="rId16" Type="http://schemas.openxmlformats.org/officeDocument/2006/relationships/image" Target="../media/image55.png"/><Relationship Id="rId20" Type="http://schemas.openxmlformats.org/officeDocument/2006/relationships/image" Target="../media/image38.png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notesSlide" Target="../notesSlides/notesSlide4.xml"/><Relationship Id="rId24" Type="http://schemas.openxmlformats.org/officeDocument/2006/relationships/image" Target="../media/image57.png"/><Relationship Id="rId5" Type="http://schemas.openxmlformats.org/officeDocument/2006/relationships/tags" Target="../tags/tag52.xml"/><Relationship Id="rId15" Type="http://schemas.openxmlformats.org/officeDocument/2006/relationships/image" Target="../media/image54.png"/><Relationship Id="rId23" Type="http://schemas.openxmlformats.org/officeDocument/2006/relationships/image" Target="../media/image56.png"/><Relationship Id="rId10" Type="http://schemas.openxmlformats.org/officeDocument/2006/relationships/slideLayout" Target="../slideLayouts/slideLayout3.xml"/><Relationship Id="rId19" Type="http://schemas.openxmlformats.org/officeDocument/2006/relationships/image" Target="../media/image37.png"/><Relationship Id="rId4" Type="http://schemas.openxmlformats.org/officeDocument/2006/relationships/tags" Target="../tags/tag51.xml"/><Relationship Id="rId9" Type="http://schemas.openxmlformats.org/officeDocument/2006/relationships/tags" Target="../tags/tag56.xml"/><Relationship Id="rId14" Type="http://schemas.openxmlformats.org/officeDocument/2006/relationships/image" Target="../media/image53.png"/><Relationship Id="rId22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image" Target="../media/image54.png"/><Relationship Id="rId18" Type="http://schemas.openxmlformats.org/officeDocument/2006/relationships/image" Target="../media/image39.png"/><Relationship Id="rId3" Type="http://schemas.openxmlformats.org/officeDocument/2006/relationships/tags" Target="../tags/tag59.xml"/><Relationship Id="rId21" Type="http://schemas.openxmlformats.org/officeDocument/2006/relationships/image" Target="../media/image61.png"/><Relationship Id="rId7" Type="http://schemas.openxmlformats.org/officeDocument/2006/relationships/tags" Target="../tags/tag63.xml"/><Relationship Id="rId12" Type="http://schemas.openxmlformats.org/officeDocument/2006/relationships/image" Target="../media/image59.png"/><Relationship Id="rId17" Type="http://schemas.openxmlformats.org/officeDocument/2006/relationships/image" Target="../media/image38.png"/><Relationship Id="rId2" Type="http://schemas.openxmlformats.org/officeDocument/2006/relationships/tags" Target="../tags/tag58.xml"/><Relationship Id="rId16" Type="http://schemas.openxmlformats.org/officeDocument/2006/relationships/image" Target="../media/image37.png"/><Relationship Id="rId20" Type="http://schemas.openxmlformats.org/officeDocument/2006/relationships/image" Target="../media/image60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image" Target="../media/image34.png"/><Relationship Id="rId5" Type="http://schemas.openxmlformats.org/officeDocument/2006/relationships/tags" Target="../tags/tag61.xml"/><Relationship Id="rId15" Type="http://schemas.openxmlformats.org/officeDocument/2006/relationships/image" Target="../media/image36.png"/><Relationship Id="rId10" Type="http://schemas.openxmlformats.org/officeDocument/2006/relationships/image" Target="../media/image33.png"/><Relationship Id="rId19" Type="http://schemas.openxmlformats.org/officeDocument/2006/relationships/image" Target="../media/image40.png"/><Relationship Id="rId4" Type="http://schemas.openxmlformats.org/officeDocument/2006/relationships/tags" Target="../tags/tag60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35.png"/><Relationship Id="rId22" Type="http://schemas.openxmlformats.org/officeDocument/2006/relationships/image" Target="../media/image6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13" Type="http://schemas.openxmlformats.org/officeDocument/2006/relationships/image" Target="../media/image54.png"/><Relationship Id="rId18" Type="http://schemas.openxmlformats.org/officeDocument/2006/relationships/image" Target="../media/image39.png"/><Relationship Id="rId3" Type="http://schemas.openxmlformats.org/officeDocument/2006/relationships/tags" Target="../tags/tag67.xml"/><Relationship Id="rId21" Type="http://schemas.openxmlformats.org/officeDocument/2006/relationships/image" Target="../media/image65.png"/><Relationship Id="rId7" Type="http://schemas.openxmlformats.org/officeDocument/2006/relationships/tags" Target="../tags/tag71.xml"/><Relationship Id="rId12" Type="http://schemas.openxmlformats.org/officeDocument/2006/relationships/image" Target="../media/image34.png"/><Relationship Id="rId17" Type="http://schemas.openxmlformats.org/officeDocument/2006/relationships/image" Target="../media/image38.png"/><Relationship Id="rId2" Type="http://schemas.openxmlformats.org/officeDocument/2006/relationships/tags" Target="../tags/tag66.xml"/><Relationship Id="rId16" Type="http://schemas.openxmlformats.org/officeDocument/2006/relationships/image" Target="../media/image37.png"/><Relationship Id="rId20" Type="http://schemas.openxmlformats.org/officeDocument/2006/relationships/image" Target="../media/image64.png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image" Target="../media/image33.png"/><Relationship Id="rId5" Type="http://schemas.openxmlformats.org/officeDocument/2006/relationships/tags" Target="../tags/tag69.xml"/><Relationship Id="rId15" Type="http://schemas.openxmlformats.org/officeDocument/2006/relationships/image" Target="../media/image36.png"/><Relationship Id="rId10" Type="http://schemas.openxmlformats.org/officeDocument/2006/relationships/image" Target="../media/image63.png"/><Relationship Id="rId19" Type="http://schemas.openxmlformats.org/officeDocument/2006/relationships/image" Target="../media/image40.png"/><Relationship Id="rId4" Type="http://schemas.openxmlformats.org/officeDocument/2006/relationships/tags" Target="../tags/tag68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35.png"/><Relationship Id="rId22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97882E22-1AC1-40DA-8858-3CF588AF05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56401" y="144007"/>
            <a:ext cx="5030098" cy="569123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BCA6118E-C73D-4401-884E-B1D02E1F0653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138" y="3806311"/>
            <a:ext cx="2184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B2C890B5-6407-4840-8A11-D05C842E47DF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506" y="2806831"/>
            <a:ext cx="32639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27" name="! Rechteck 26">
            <a:extLst>
              <a:ext uri="{FF2B5EF4-FFF2-40B4-BE49-F238E27FC236}">
                <a16:creationId xmlns:a16="http://schemas.microsoft.com/office/drawing/2014/main" id="{2743EF26-C939-41EB-9A65-D2C7FFC4682C}"/>
              </a:ext>
            </a:extLst>
          </p:cNvPr>
          <p:cNvSpPr/>
          <p:nvPr/>
        </p:nvSpPr>
        <p:spPr bwMode="auto">
          <a:xfrm>
            <a:off x="-456728" y="5879320"/>
            <a:ext cx="12853427" cy="96993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 dirty="0">
              <a:latin typeface="TKTypeMedium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51D777-6A26-4FCE-AADC-81A9F48E9915}"/>
              </a:ext>
            </a:extLst>
          </p:cNvPr>
          <p:cNvGrpSpPr/>
          <p:nvPr/>
        </p:nvGrpSpPr>
        <p:grpSpPr>
          <a:xfrm>
            <a:off x="-1779932" y="4526889"/>
            <a:ext cx="13744920" cy="2186082"/>
            <a:chOff x="5729049" y="5859996"/>
            <a:chExt cx="6174275" cy="981997"/>
          </a:xfrm>
        </p:grpSpPr>
        <p:pic>
          <p:nvPicPr>
            <p:cNvPr id="11" name="Grafik 2">
              <a:extLst>
                <a:ext uri="{FF2B5EF4-FFF2-40B4-BE49-F238E27FC236}">
                  <a16:creationId xmlns:a16="http://schemas.microsoft.com/office/drawing/2014/main" id="{72FA4E69-8C16-46E0-A502-1B88616760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53"/>
            <a:stretch/>
          </p:blipFill>
          <p:spPr>
            <a:xfrm>
              <a:off x="5729049" y="5859996"/>
              <a:ext cx="6174275" cy="981997"/>
            </a:xfrm>
            <a:prstGeom prst="rect">
              <a:avLst/>
            </a:prstGeom>
          </p:spPr>
        </p:pic>
        <p:pic>
          <p:nvPicPr>
            <p:cNvPr id="12" name="Grafik 4">
              <a:extLst>
                <a:ext uri="{FF2B5EF4-FFF2-40B4-BE49-F238E27FC236}">
                  <a16:creationId xmlns:a16="http://schemas.microsoft.com/office/drawing/2014/main" id="{F381F436-076C-4362-A134-BA95A7DA8B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1383" y="5931247"/>
              <a:ext cx="163541" cy="130680"/>
            </a:xfrm>
            <a:prstGeom prst="rect">
              <a:avLst/>
            </a:prstGeom>
          </p:spPr>
        </p:pic>
      </p:grpSp>
      <p:pic>
        <p:nvPicPr>
          <p:cNvPr id="1026" name="Picture 2" descr="Image result for university of stuttgart logo">
            <a:extLst>
              <a:ext uri="{FF2B5EF4-FFF2-40B4-BE49-F238E27FC236}">
                <a16:creationId xmlns:a16="http://schemas.microsoft.com/office/drawing/2014/main" id="{107DF244-137D-4F2B-9EAC-341E0A898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" y="5945173"/>
            <a:ext cx="3743006" cy="83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1AA7B74F-4429-4EA9-AD6C-68D5395174D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506" y="1947225"/>
            <a:ext cx="35179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2F99038-27BF-4520-B7C2-42D56676DFD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8" y="-30047"/>
            <a:ext cx="7161819" cy="1410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51D317-25D6-4A5D-93C2-F6404A1E2CB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85" y="2461516"/>
            <a:ext cx="50292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A9EA5E7-A85E-4747-9BBD-A30E606D934B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63" y="4975987"/>
            <a:ext cx="25908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658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rafik 61">
            <a:extLst>
              <a:ext uri="{FF2B5EF4-FFF2-40B4-BE49-F238E27FC236}">
                <a16:creationId xmlns:a16="http://schemas.microsoft.com/office/drawing/2014/main" id="{661E7101-1640-4260-930C-AAD04392C89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171B6C5D-0DD9-4AEE-88B7-AFD4B6285B1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8A2B2C53-3DEB-4E22-94CA-47655B2CEA8B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51" name="Rechteck 50">
            <a:extLst>
              <a:ext uri="{FF2B5EF4-FFF2-40B4-BE49-F238E27FC236}">
                <a16:creationId xmlns:a16="http://schemas.microsoft.com/office/drawing/2014/main" id="{775E4FEB-526F-4144-9A85-5A26222096E8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47CAF41F-94DC-4D9D-88B8-F5B4BDBA793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88CBDB65-6EB8-4A1D-A86A-2EE3A10B29B9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56" name="Rechteck 55">
            <a:extLst>
              <a:ext uri="{FF2B5EF4-FFF2-40B4-BE49-F238E27FC236}">
                <a16:creationId xmlns:a16="http://schemas.microsoft.com/office/drawing/2014/main" id="{CF6EB94C-4EF8-4B66-B623-AC852130466E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7" name="Grafik 56">
            <a:extLst>
              <a:ext uri="{FF2B5EF4-FFF2-40B4-BE49-F238E27FC236}">
                <a16:creationId xmlns:a16="http://schemas.microsoft.com/office/drawing/2014/main" id="{C1EC6A6A-E00A-43EE-A25A-F5CE9B9EA749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E62C8D25-64B1-4961-B11F-CCFAF531991F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AFAAA553-EA81-4257-B2E9-97857E9AEC58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2E8012FA-0B35-46B4-A2D1-A98D71DBC6CE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EF03214-20B4-4038-838A-D1063FB3006C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8890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64B6149-2D78-444B-B8F9-8E6D7286A851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96" y="1988840"/>
            <a:ext cx="7434896" cy="390724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3566399F-5789-4DAC-847B-DAFCDCD35F94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25" y="2922726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9" name="!!Picture 3">
            <a:extLst>
              <a:ext uri="{FF2B5EF4-FFF2-40B4-BE49-F238E27FC236}">
                <a16:creationId xmlns:a16="http://schemas.microsoft.com/office/drawing/2014/main" id="{F4FCD802-B614-4A90-920B-AF561413E466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814" y="1983957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492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A8B06A9B-DA91-41D6-ABC7-108E5F761B3A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7728E77-A05C-47C4-8992-B83B5E69C73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5E9443D-728E-4C16-A354-371C39B7EE2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ABCC0F6-A2F9-478B-98BA-0CD3614FFD61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31861577-C3AA-46DA-A861-B790D855FF12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EBCD85D-6A2C-4434-82FB-4BCDC5F20B2E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72F2E78-1D00-4A00-BE04-0CEF1BC67A0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0C78122-38A7-45E1-B3D8-61709EC89B6A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05A9196-003E-4F93-B233-FB2D5DE2275D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3C1E80A-E366-4C80-ABD0-46905E0E2BB3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A26E603-999A-45E3-BA84-5AD2F7CC6BD4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F58117-57CC-4439-9417-79144E61A65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81C5B9A8-221A-4C73-A9E9-008233803DEE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901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77BD4A51-2692-472B-AB3A-B62F31D55B6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963652" y="2559429"/>
            <a:ext cx="4680000" cy="300052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56E0C62B-A3F6-4A43-A9CA-6D6028238DA4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749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38A7FB84-6632-4027-8B42-68CBE228531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512000" y="2559429"/>
            <a:ext cx="4680000" cy="2987451"/>
          </a:xfrm>
          <a:prstGeom prst="rect">
            <a:avLst/>
          </a:prstGeom>
        </p:spPr>
      </p:pic>
      <p:pic>
        <p:nvPicPr>
          <p:cNvPr id="71" name="!!table">
            <a:extLst>
              <a:ext uri="{FF2B5EF4-FFF2-40B4-BE49-F238E27FC236}">
                <a16:creationId xmlns:a16="http://schemas.microsoft.com/office/drawing/2014/main" id="{08A5C53D-B7D1-4BF8-BC0A-B8163A61F566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6" y="4878412"/>
            <a:ext cx="27051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301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7728E77-A05C-47C4-8992-B83B5E69C73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5E9443D-728E-4C16-A354-371C39B7EE2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ABCC0F6-A2F9-478B-98BA-0CD3614FFD61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31861577-C3AA-46DA-A861-B790D855FF12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EBCD85D-6A2C-4434-82FB-4BCDC5F20B2E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72F2E78-1D00-4A00-BE04-0CEF1BC67A0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0C78122-38A7-45E1-B3D8-61709EC89B6A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05A9196-003E-4F93-B233-FB2D5DE2275D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3C1E80A-E366-4C80-ABD0-46905E0E2BB3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A26E603-999A-45E3-BA84-5AD2F7CC6BD4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F58117-57CC-4439-9417-79144E61A65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81C5B9A8-221A-4C73-A9E9-008233803DEE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901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AD478186-D00B-40C4-884A-6DB71CF3F86F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FDE0EDC3-EB51-498E-8DF4-963476BB2594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749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23EE9F15-3AC6-47B8-8235-DE900C4BAA4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963652" y="2559429"/>
            <a:ext cx="4680000" cy="3000526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C071B7B6-3D90-4998-ABFC-FA5F1E8C91D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500156" y="2559760"/>
            <a:ext cx="4680000" cy="2987451"/>
          </a:xfrm>
          <a:prstGeom prst="rect">
            <a:avLst/>
          </a:prstGeom>
        </p:spPr>
      </p:pic>
      <p:pic>
        <p:nvPicPr>
          <p:cNvPr id="46" name="!!table">
            <a:extLst>
              <a:ext uri="{FF2B5EF4-FFF2-40B4-BE49-F238E27FC236}">
                <a16:creationId xmlns:a16="http://schemas.microsoft.com/office/drawing/2014/main" id="{A96EF0CE-0EB7-4C50-8762-01D46E0D180E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6" y="4878412"/>
            <a:ext cx="27051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162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7728E77-A05C-47C4-8992-B83B5E69C73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5E9443D-728E-4C16-A354-371C39B7EE2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ABCC0F6-A2F9-478B-98BA-0CD3614FFD61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31861577-C3AA-46DA-A861-B790D855FF12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EBCD85D-6A2C-4434-82FB-4BCDC5F20B2E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72F2E78-1D00-4A00-BE04-0CEF1BC67A0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0C78122-38A7-45E1-B3D8-61709EC89B6A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05A9196-003E-4F93-B233-FB2D5DE2275D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3C1E80A-E366-4C80-ABD0-46905E0E2BB3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A26E603-999A-45E3-BA84-5AD2F7CC6BD4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F58117-57CC-4439-9417-79144E61A65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81C5B9A8-221A-4C73-A9E9-008233803DEE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901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8D404302-1625-43F5-82CC-C1D380FF80C2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A1979D40-8630-4857-BDF0-EE51C79BF57D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99" y="2221289"/>
            <a:ext cx="23622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669383C8-6F3B-4AA5-9337-E5D2531BB87D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99" y="3513550"/>
            <a:ext cx="23622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2E43DBD3-B6D8-4966-910D-0A797E3065F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980077" y="2422666"/>
            <a:ext cx="4500000" cy="2989361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8261EFB3-3CFB-4D27-85BB-5D4E269723C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702076" y="2408299"/>
            <a:ext cx="4500000" cy="2989361"/>
          </a:xfrm>
          <a:prstGeom prst="rect">
            <a:avLst/>
          </a:prstGeom>
        </p:spPr>
      </p:pic>
      <p:pic>
        <p:nvPicPr>
          <p:cNvPr id="48" name="!!table">
            <a:extLst>
              <a:ext uri="{FF2B5EF4-FFF2-40B4-BE49-F238E27FC236}">
                <a16:creationId xmlns:a16="http://schemas.microsoft.com/office/drawing/2014/main" id="{5F46E273-8CF6-4A9B-9E11-7BE7EA6A73B3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6" y="4878412"/>
            <a:ext cx="25908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801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146F0021-BEED-46F6-9420-14838580AC46}"/>
              </a:ext>
            </a:extLst>
          </p:cNvPr>
          <p:cNvSpPr/>
          <p:nvPr/>
        </p:nvSpPr>
        <p:spPr bwMode="auto">
          <a:xfrm>
            <a:off x="8738356" y="2931343"/>
            <a:ext cx="2758319" cy="1109725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4D28104-67D7-4899-85F7-DCA339FCA9F8}"/>
              </a:ext>
            </a:extLst>
          </p:cNvPr>
          <p:cNvSpPr/>
          <p:nvPr/>
        </p:nvSpPr>
        <p:spPr bwMode="auto">
          <a:xfrm>
            <a:off x="679338" y="4221088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C35A6D6D-2EA1-4AB4-A29E-8B08B78878EF}"/>
              </a:ext>
            </a:extLst>
          </p:cNvPr>
          <p:cNvSpPr/>
          <p:nvPr/>
        </p:nvSpPr>
        <p:spPr bwMode="auto">
          <a:xfrm>
            <a:off x="671742" y="1916832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DF95D67B-6B84-4DA5-B5D2-906BA4ECDDF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3894100" y="2158005"/>
            <a:ext cx="1026101" cy="505629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320DFA7-D7A6-4A28-A563-A20C414ECE4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2148625" y="2175690"/>
            <a:ext cx="1170324" cy="415936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06F92708-74EB-4F2E-A525-341C4F7E9CC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6196568" y="2081122"/>
            <a:ext cx="685864" cy="523556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B3F41ED2-5065-4988-99AE-1D7571A9DBDA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797756" y="2175690"/>
            <a:ext cx="1082710" cy="384536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91274FEB-C4D6-47FD-86AE-A2135C722D5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128" y="2522016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9BF48B3-A1EF-4A91-A05B-9F6729748A2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891" y="2519324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50A1F23A-061C-4BBE-AE74-93BBB51BAA5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24" y="2514333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B6708EF2-1422-4C99-935C-A712287DC2B5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28" y="2514333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3" name="Grafik 42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99E2FD1E-F27F-482D-AAD4-43E9074C7CC5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805352" y="4478525"/>
            <a:ext cx="1190302" cy="38283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CFAE96B0-D739-4C1A-BD40-13C8EA052F17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145612" y="4482125"/>
            <a:ext cx="1093518" cy="384536"/>
          </a:xfrm>
          <a:prstGeom prst="rect">
            <a:avLst/>
          </a:prstGeom>
        </p:spPr>
      </p:pic>
      <p:pic>
        <p:nvPicPr>
          <p:cNvPr id="45" name="Grafik 44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90BC642A-31DC-4500-9A03-93831D119EA1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6446440" y="4370513"/>
            <a:ext cx="465900" cy="523556"/>
          </a:xfrm>
          <a:prstGeom prst="rect">
            <a:avLst/>
          </a:prstGeom>
        </p:spPr>
      </p:pic>
      <p:pic>
        <p:nvPicPr>
          <p:cNvPr id="46" name="!!morphGrafik 45">
            <a:extLst>
              <a:ext uri="{FF2B5EF4-FFF2-40B4-BE49-F238E27FC236}">
                <a16:creationId xmlns:a16="http://schemas.microsoft.com/office/drawing/2014/main" id="{DCE8A23A-A5D3-4F47-ACEE-5B8998C59F2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556" y="4799372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D59EB7CB-EFEE-4D2C-A792-873D2505D331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50" y="4797276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F186EDD-041D-4E04-9987-B8A11F717356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600" y="4797276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D0EABFB5-7AB2-4ECC-99B5-C7F443FF3988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27"/>
          <a:stretch/>
        </p:blipFill>
        <p:spPr>
          <a:xfrm>
            <a:off x="8832304" y="3153255"/>
            <a:ext cx="2547342" cy="69501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D77E038-3F14-4333-818E-9673EA60BAF9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3861048"/>
            <a:ext cx="52324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4B727200-F449-4FDB-B687-5D073408AB41}"/>
              </a:ext>
            </a:extLst>
          </p:cNvPr>
          <p:cNvSpPr/>
          <p:nvPr/>
        </p:nvSpPr>
        <p:spPr bwMode="auto">
          <a:xfrm>
            <a:off x="7464152" y="1562896"/>
            <a:ext cx="770351" cy="3918742"/>
          </a:xfrm>
          <a:prstGeom prst="rightBrace">
            <a:avLst/>
          </a:prstGeom>
          <a:noFill/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626CA40-96A9-44DC-BB03-72C69C9C8FF8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485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1365636-7F18-47ED-A6D8-68367CCB4111}"/>
              </a:ext>
            </a:extLst>
          </p:cNvPr>
          <p:cNvPicPr>
            <a:picLocks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1562896"/>
            <a:ext cx="2552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113B80E-E576-4ED5-ABB8-8782AB96D565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180" y="2194632"/>
            <a:ext cx="24384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52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2" name="!!nomorphGrafik 11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B22F5700-D37D-46DD-932A-6B1CC2E47B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88" y="3032956"/>
            <a:ext cx="7325603" cy="3029435"/>
          </a:xfrm>
          <a:prstGeom prst="rect">
            <a:avLst/>
          </a:prstGeom>
        </p:spPr>
      </p:pic>
      <p:pic>
        <p:nvPicPr>
          <p:cNvPr id="21" name="Grafik 20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5EDF0054-F41E-4D4D-B0FF-156248F2C2E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956411C-FF3E-480B-B846-5CC012B2EAE2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27" name="Grafik 2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EE90A109-C37E-4509-991B-2FF51A28F5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43289D05-A1F6-4C5B-8F83-7F522CA3E33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F3581DE2-E752-48C5-A385-CA26AF05CFD7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0" name="!!morphGrafik 45">
            <a:extLst>
              <a:ext uri="{FF2B5EF4-FFF2-40B4-BE49-F238E27FC236}">
                <a16:creationId xmlns:a16="http://schemas.microsoft.com/office/drawing/2014/main" id="{3E83E08B-BC61-499E-B544-19AC191C4AE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E0411516-0C4B-4DB6-8424-B99A4BAE578D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778B633C-446C-4EF5-9F44-70D973553737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FB29657-D94A-41BD-A530-CF52F025641B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5400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E7913AB-66A7-49D2-8610-02FD45DE75FD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814" y="1983957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BE6DF06-FF25-4356-8309-2BA249E728AB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25" y="2922726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184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1" name="Grafik 20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5EDF0054-F41E-4D4D-B0FF-156248F2C2E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956411C-FF3E-480B-B846-5CC012B2EAE2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27" name="Grafik 2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EE90A109-C37E-4509-991B-2FF51A28F5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43289D05-A1F6-4C5B-8F83-7F522CA3E33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F3581DE2-E752-48C5-A385-CA26AF05CFD7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0" name="!!morphGrafik 45">
            <a:extLst>
              <a:ext uri="{FF2B5EF4-FFF2-40B4-BE49-F238E27FC236}">
                <a16:creationId xmlns:a16="http://schemas.microsoft.com/office/drawing/2014/main" id="{3E83E08B-BC61-499E-B544-19AC191C4AE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E0411516-0C4B-4DB6-8424-B99A4BAE578D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778B633C-446C-4EF5-9F44-70D973553737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2C36E67C-F3A1-4DB0-A12B-00612AA40D70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5400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1B77D41A-5140-4884-9ED3-A1A57AA4B18E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7D47E02-CF87-464C-ACF2-70EFA088846F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EF6E02C-8605-4EAE-A602-45F2DF91880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068511" y="2556311"/>
            <a:ext cx="4580453" cy="300240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2F66E7D9-6051-422D-821E-BE9DD1B3BDD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20236" y="2410270"/>
            <a:ext cx="3626006" cy="298800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33AE5D8-84A0-46FE-8882-AA65F91D56DE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96" y="4878412"/>
            <a:ext cx="19431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99BA1F21-9916-4776-9E31-66247788B784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3573016"/>
            <a:ext cx="23622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735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2D99A-7D6A-4343-A648-1CF80F84678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425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E7478F60-AB43-416A-95C3-06D7E4A37CA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879C4D-5E43-4D39-8AA8-DAAD297DFAC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17" name="Grafik 1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75BEFA6D-0EF6-4124-8DCA-EB28EDB20A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E28B5702-3984-4A20-8B68-B96C3035A41B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4FCFBBD-913F-48A7-A7DF-90917AA43B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6" name="!!morphGrafik 45">
            <a:extLst>
              <a:ext uri="{FF2B5EF4-FFF2-40B4-BE49-F238E27FC236}">
                <a16:creationId xmlns:a16="http://schemas.microsoft.com/office/drawing/2014/main" id="{189E3F63-9A93-4C70-AA35-4C90A8E21C7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00DD38-3888-4C95-9897-C727B1CD985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E81B29-736C-40DD-9A4C-F8AAD983FEC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DD6560C-6CDC-436E-A483-D35540791BEC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814" y="1983957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C50100A-6FEE-48FC-8BC4-090D94BEAA23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25" y="2922726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333A3883-CF8D-4233-9FC1-18209930F65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13" y="3032956"/>
            <a:ext cx="6660740" cy="268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641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>
            <a:extLst>
              <a:ext uri="{FF2B5EF4-FFF2-40B4-BE49-F238E27FC236}">
                <a16:creationId xmlns:a16="http://schemas.microsoft.com/office/drawing/2014/main" id="{508C249E-C98D-4A16-88D5-1CDD78AF2F49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2D99A-7D6A-4343-A648-1CF80F84678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425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E7478F60-AB43-416A-95C3-06D7E4A37CA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879C4D-5E43-4D39-8AA8-DAAD297DFAC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17" name="Grafik 1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75BEFA6D-0EF6-4124-8DCA-EB28EDB20A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E28B5702-3984-4A20-8B68-B96C3035A41B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4FCFBBD-913F-48A7-A7DF-90917AA43B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6" name="!!morphGrafik 45">
            <a:extLst>
              <a:ext uri="{FF2B5EF4-FFF2-40B4-BE49-F238E27FC236}">
                <a16:creationId xmlns:a16="http://schemas.microsoft.com/office/drawing/2014/main" id="{189E3F63-9A93-4C70-AA35-4C90A8E21C7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00DD38-3888-4C95-9897-C727B1CD985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E81B29-736C-40DD-9A4C-F8AAD983FEC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BF3DDD9E-EAA7-4375-9C7B-878325393224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9" name="!!table">
            <a:extLst>
              <a:ext uri="{FF2B5EF4-FFF2-40B4-BE49-F238E27FC236}">
                <a16:creationId xmlns:a16="http://schemas.microsoft.com/office/drawing/2014/main" id="{2CA910D7-3309-4D1C-BF90-9D3620601376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35" y="4653136"/>
            <a:ext cx="19304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170A6D07-EE88-450A-B5BA-9458EA6459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963652" y="2552710"/>
            <a:ext cx="4680000" cy="3000526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BB7D968B-6292-4F97-8B3A-215090F65F7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702076" y="2410270"/>
            <a:ext cx="4497951" cy="29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42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2ADD992E-9AC9-4CC1-9423-F8A36E21EAD4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2D99A-7D6A-4343-A648-1CF80F84678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425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E7478F60-AB43-416A-95C3-06D7E4A37CA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879C4D-5E43-4D39-8AA8-DAAD297DFAC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17" name="Grafik 1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75BEFA6D-0EF6-4124-8DCA-EB28EDB20A04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E28B5702-3984-4A20-8B68-B96C3035A41B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4FCFBBD-913F-48A7-A7DF-90917AA43B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6" name="!!morphGrafik 45">
            <a:extLst>
              <a:ext uri="{FF2B5EF4-FFF2-40B4-BE49-F238E27FC236}">
                <a16:creationId xmlns:a16="http://schemas.microsoft.com/office/drawing/2014/main" id="{189E3F63-9A93-4C70-AA35-4C90A8E21C7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00DD38-3888-4C95-9897-C727B1CD985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E81B29-736C-40DD-9A4C-F8AAD983FEC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9" name="!!table">
            <a:extLst>
              <a:ext uri="{FF2B5EF4-FFF2-40B4-BE49-F238E27FC236}">
                <a16:creationId xmlns:a16="http://schemas.microsoft.com/office/drawing/2014/main" id="{6DCF9748-05D2-4C19-80B9-AC04A0B9B8D9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" y="4653136"/>
            <a:ext cx="22987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23A92683-B6B6-4BCA-B0B3-2C061BB4966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068511" y="2550836"/>
            <a:ext cx="4580453" cy="300240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AB6412D3-D49B-457B-B3A3-DB6332CCA81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20236" y="2249850"/>
            <a:ext cx="3726000" cy="3151131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86FA2FB6-2063-45F8-AFC3-8E6042C2AFCA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16" y="3406279"/>
            <a:ext cx="23749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E2C3CE4-55CB-419B-B18C-955C6C56500B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673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E996F2E-BD2D-414A-B18A-AC9FD42AABF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8" y="3429000"/>
            <a:ext cx="8388932" cy="69907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C9D91B1-2CFB-4B50-9F05-5D6EA0A6B33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8" y="1999413"/>
            <a:ext cx="8388932" cy="699078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12E4C9D6-93A7-4249-8151-1318A6644A5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21082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7C76EC6D-DB0D-4BB6-9475-8C9FD52F307C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588" y="269875"/>
            <a:ext cx="5969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3B9AD86A-A3D5-4D83-BA04-0F2B2B1DB84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859" y="3657889"/>
            <a:ext cx="19685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06893E81-C210-4D23-A79A-D835813BBF4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859" y="2202902"/>
            <a:ext cx="15240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380139B-3B33-48C0-A693-B589350F2EAB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133" y="4830586"/>
            <a:ext cx="20193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2F375ED7-E71C-4765-8973-8C2A6876633D}"/>
              </a:ext>
            </a:extLst>
          </p:cNvPr>
          <p:cNvSpPr/>
          <p:nvPr/>
        </p:nvSpPr>
        <p:spPr bwMode="auto">
          <a:xfrm>
            <a:off x="671660" y="3718874"/>
            <a:ext cx="7529660" cy="410066"/>
          </a:xfrm>
          <a:custGeom>
            <a:avLst/>
            <a:gdLst>
              <a:gd name="connsiteX0" fmla="*/ 7529660 w 7529660"/>
              <a:gd name="connsiteY0" fmla="*/ 410066 h 410066"/>
              <a:gd name="connsiteX1" fmla="*/ 7508449 w 7529660"/>
              <a:gd name="connsiteY1" fmla="*/ 0 h 410066"/>
              <a:gd name="connsiteX2" fmla="*/ 4713 w 7529660"/>
              <a:gd name="connsiteY2" fmla="*/ 89555 h 410066"/>
              <a:gd name="connsiteX3" fmla="*/ 0 w 7529660"/>
              <a:gd name="connsiteY3" fmla="*/ 402996 h 410066"/>
              <a:gd name="connsiteX4" fmla="*/ 7529660 w 7529660"/>
              <a:gd name="connsiteY4" fmla="*/ 410066 h 41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9660" h="410066">
                <a:moveTo>
                  <a:pt x="7529660" y="410066"/>
                </a:moveTo>
                <a:lnTo>
                  <a:pt x="7508449" y="0"/>
                </a:lnTo>
                <a:lnTo>
                  <a:pt x="4713" y="89555"/>
                </a:lnTo>
                <a:lnTo>
                  <a:pt x="0" y="402996"/>
                </a:lnTo>
                <a:lnTo>
                  <a:pt x="7529660" y="410066"/>
                </a:lnTo>
                <a:close/>
              </a:path>
            </a:pathLst>
          </a:custGeom>
          <a:solidFill>
            <a:srgbClr val="FFC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1CA7A9-C01F-4B6B-B4E0-425451186B30}"/>
              </a:ext>
            </a:extLst>
          </p:cNvPr>
          <p:cNvGrpSpPr/>
          <p:nvPr/>
        </p:nvGrpSpPr>
        <p:grpSpPr>
          <a:xfrm>
            <a:off x="689426" y="4529594"/>
            <a:ext cx="8427232" cy="744669"/>
            <a:chOff x="658813" y="4858587"/>
            <a:chExt cx="8427232" cy="744669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5029698B-A497-4875-8BEC-405CABA00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398" y="4868215"/>
              <a:ext cx="8388932" cy="699078"/>
            </a:xfrm>
            <a:prstGeom prst="rect">
              <a:avLst/>
            </a:prstGeom>
          </p:spPr>
        </p:pic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FBFA10FC-E7A7-4956-A303-147FA48961AA}"/>
                </a:ext>
              </a:extLst>
            </p:cNvPr>
            <p:cNvSpPr/>
            <p:nvPr/>
          </p:nvSpPr>
          <p:spPr bwMode="auto">
            <a:xfrm>
              <a:off x="658813" y="4858587"/>
              <a:ext cx="8427232" cy="744669"/>
            </a:xfrm>
            <a:custGeom>
              <a:avLst/>
              <a:gdLst>
                <a:gd name="connsiteX0" fmla="*/ 7521262 w 8409904"/>
                <a:gd name="connsiteY0" fmla="*/ 734096 h 734096"/>
                <a:gd name="connsiteX1" fmla="*/ 7501944 w 8409904"/>
                <a:gd name="connsiteY1" fmla="*/ 296214 h 734096"/>
                <a:gd name="connsiteX2" fmla="*/ 0 w 8409904"/>
                <a:gd name="connsiteY2" fmla="*/ 386366 h 734096"/>
                <a:gd name="connsiteX3" fmla="*/ 6439 w 8409904"/>
                <a:gd name="connsiteY3" fmla="*/ 0 h 734096"/>
                <a:gd name="connsiteX4" fmla="*/ 8397025 w 8409904"/>
                <a:gd name="connsiteY4" fmla="*/ 6440 h 734096"/>
                <a:gd name="connsiteX5" fmla="*/ 8409904 w 8409904"/>
                <a:gd name="connsiteY5" fmla="*/ 714778 h 734096"/>
                <a:gd name="connsiteX6" fmla="*/ 7521262 w 8409904"/>
                <a:gd name="connsiteY6" fmla="*/ 734096 h 73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09904" h="734096">
                  <a:moveTo>
                    <a:pt x="7521262" y="734096"/>
                  </a:moveTo>
                  <a:lnTo>
                    <a:pt x="7501944" y="296214"/>
                  </a:lnTo>
                  <a:lnTo>
                    <a:pt x="0" y="386366"/>
                  </a:lnTo>
                  <a:lnTo>
                    <a:pt x="6439" y="0"/>
                  </a:lnTo>
                  <a:lnTo>
                    <a:pt x="8397025" y="6440"/>
                  </a:lnTo>
                  <a:lnTo>
                    <a:pt x="8409904" y="714778"/>
                  </a:lnTo>
                  <a:lnTo>
                    <a:pt x="7521262" y="734096"/>
                  </a:lnTo>
                  <a:close/>
                </a:path>
              </a:pathLst>
            </a:custGeom>
            <a:solidFill>
              <a:schemeClr val="bg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</p:grpSp>
      <p:sp>
        <p:nvSpPr>
          <p:cNvPr id="42" name="!!no morphRechteck 41">
            <a:extLst>
              <a:ext uri="{FF2B5EF4-FFF2-40B4-BE49-F238E27FC236}">
                <a16:creationId xmlns:a16="http://schemas.microsoft.com/office/drawing/2014/main" id="{FC656FDF-C79F-4348-9F33-51D15E4C9406}"/>
              </a:ext>
            </a:extLst>
          </p:cNvPr>
          <p:cNvSpPr/>
          <p:nvPr/>
        </p:nvSpPr>
        <p:spPr bwMode="auto">
          <a:xfrm>
            <a:off x="7968208" y="4720637"/>
            <a:ext cx="324036" cy="414749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43" name="Pfeil: nach unten 42">
            <a:extLst>
              <a:ext uri="{FF2B5EF4-FFF2-40B4-BE49-F238E27FC236}">
                <a16:creationId xmlns:a16="http://schemas.microsoft.com/office/drawing/2014/main" id="{D614C14D-656A-434A-9C15-D83FD32EC2AB}"/>
              </a:ext>
            </a:extLst>
          </p:cNvPr>
          <p:cNvSpPr/>
          <p:nvPr/>
        </p:nvSpPr>
        <p:spPr bwMode="auto">
          <a:xfrm>
            <a:off x="4655840" y="2863314"/>
            <a:ext cx="324036" cy="432048"/>
          </a:xfrm>
          <a:prstGeom prst="downArrow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44" name="Pfeil: nach unten 43">
            <a:extLst>
              <a:ext uri="{FF2B5EF4-FFF2-40B4-BE49-F238E27FC236}">
                <a16:creationId xmlns:a16="http://schemas.microsoft.com/office/drawing/2014/main" id="{46C66FB7-5A75-4498-9794-D2405E4E597F}"/>
              </a:ext>
            </a:extLst>
          </p:cNvPr>
          <p:cNvSpPr/>
          <p:nvPr/>
        </p:nvSpPr>
        <p:spPr bwMode="auto">
          <a:xfrm>
            <a:off x="4655840" y="4276970"/>
            <a:ext cx="324036" cy="432048"/>
          </a:xfrm>
          <a:prstGeom prst="downArrow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77182B9-329A-4D1C-BDE5-7D371366338A}"/>
              </a:ext>
            </a:extLst>
          </p:cNvPr>
          <p:cNvGrpSpPr/>
          <p:nvPr/>
        </p:nvGrpSpPr>
        <p:grpSpPr>
          <a:xfrm>
            <a:off x="5843972" y="5861740"/>
            <a:ext cx="6048672" cy="980938"/>
            <a:chOff x="5729049" y="5859996"/>
            <a:chExt cx="6174275" cy="981997"/>
          </a:xfrm>
        </p:grpSpPr>
        <p:pic>
          <p:nvPicPr>
            <p:cNvPr id="20" name="Grafik 2">
              <a:extLst>
                <a:ext uri="{FF2B5EF4-FFF2-40B4-BE49-F238E27FC236}">
                  <a16:creationId xmlns:a16="http://schemas.microsoft.com/office/drawing/2014/main" id="{B92A8352-019D-476C-B5B2-953C6E63BAB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4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53"/>
            <a:stretch/>
          </p:blipFill>
          <p:spPr>
            <a:xfrm>
              <a:off x="5729049" y="5859996"/>
              <a:ext cx="6174275" cy="981997"/>
            </a:xfrm>
            <a:prstGeom prst="rect">
              <a:avLst/>
            </a:prstGeom>
          </p:spPr>
        </p:pic>
        <p:pic>
          <p:nvPicPr>
            <p:cNvPr id="21" name="Grafik 4">
              <a:extLst>
                <a:ext uri="{FF2B5EF4-FFF2-40B4-BE49-F238E27FC236}">
                  <a16:creationId xmlns:a16="http://schemas.microsoft.com/office/drawing/2014/main" id="{5A28599B-AF58-4737-9F95-348F51033B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1383" y="5931247"/>
              <a:ext cx="163541" cy="130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211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2D99A-7D6A-4343-A648-1CF80F84678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425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E7478F60-AB43-416A-95C3-06D7E4A37CA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879C4D-5E43-4D39-8AA8-DAAD297DFAC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17" name="Grafik 1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75BEFA6D-0EF6-4124-8DCA-EB28EDB20A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E28B5702-3984-4A20-8B68-B96C3035A41B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4FCFBBD-913F-48A7-A7DF-90917AA43B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6" name="!!morphGrafik 45">
            <a:extLst>
              <a:ext uri="{FF2B5EF4-FFF2-40B4-BE49-F238E27FC236}">
                <a16:creationId xmlns:a16="http://schemas.microsoft.com/office/drawing/2014/main" id="{189E3F63-9A93-4C70-AA35-4C90A8E21C7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00DD38-3888-4C95-9897-C727B1CD985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E81B29-736C-40DD-9A4C-F8AAD983FEC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96DCDB78-8D05-467A-8613-529AD25AC846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1598E73A-D4B4-4C20-B7C9-EE597E9EDC5B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C62168C5-1FFA-4D18-BBF0-BD833C3E3D3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963652" y="2552710"/>
            <a:ext cx="4680000" cy="3000526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EC6BC41D-800C-4FA9-8AC1-6DF35D48437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220236" y="2410270"/>
            <a:ext cx="3711074" cy="2988000"/>
          </a:xfrm>
          <a:prstGeom prst="rect">
            <a:avLst/>
          </a:prstGeom>
        </p:spPr>
      </p:pic>
      <p:pic>
        <p:nvPicPr>
          <p:cNvPr id="53" name="!!table">
            <a:extLst>
              <a:ext uri="{FF2B5EF4-FFF2-40B4-BE49-F238E27FC236}">
                <a16:creationId xmlns:a16="http://schemas.microsoft.com/office/drawing/2014/main" id="{BADBE59D-F2E7-40DD-A207-271932DE4DFE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" y="4653136"/>
            <a:ext cx="23622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703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4E1CE60-965E-4D96-B34C-18DF8635553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3622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2" name="Grafik 21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C0A2AE5F-500E-4F95-9D17-74869F96C7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1880828"/>
            <a:ext cx="3204356" cy="4087189"/>
          </a:xfrm>
          <a:prstGeom prst="rect">
            <a:avLst/>
          </a:prstGeom>
        </p:spPr>
      </p:pic>
      <p:pic>
        <p:nvPicPr>
          <p:cNvPr id="26" name="Grafik 25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6CD69BFC-2AFC-43ED-8B45-96A022CDCF8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51"/>
          <a:stretch/>
        </p:blipFill>
        <p:spPr>
          <a:xfrm>
            <a:off x="6672064" y="5481229"/>
            <a:ext cx="4140460" cy="657477"/>
          </a:xfrm>
          <a:prstGeom prst="rect">
            <a:avLst/>
          </a:prstGeom>
        </p:spPr>
      </p:pic>
      <p:pic>
        <p:nvPicPr>
          <p:cNvPr id="38" name="Grafik 37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67F87CCA-BD4E-4531-A95A-6B488B895AD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F9CA78A8-F0DB-42C1-A17B-0A2330D640F1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40" name="Grafik 39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44130211-CF7A-4C81-8597-7D56F95CAD74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8C2DCA9D-5D58-4544-B0D2-DF17BC863C5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34484B-32E9-47E0-A304-45849AA4BC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!!morphGrafik 45">
            <a:extLst>
              <a:ext uri="{FF2B5EF4-FFF2-40B4-BE49-F238E27FC236}">
                <a16:creationId xmlns:a16="http://schemas.microsoft.com/office/drawing/2014/main" id="{607AE858-38B2-464B-972A-DD91A3E195C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FB8DC863-C7D3-4020-8850-1C166B843CA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703DD026-B584-4772-BA2F-81F84C8BF3CF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19C71C4-2289-47C2-B4E4-A7BB0CFF0B01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2624015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269531D-2630-4745-8239-67E8A06408B9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51" y="3562784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D7DCC17-3D80-42BA-B89C-D699F6ABF21B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08" y="1999790"/>
            <a:ext cx="37465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794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8BEE0CC6-3F85-4F3B-98DA-56FB5B99C98C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4E1CE60-965E-4D96-B34C-18DF8635553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3622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8" name="Grafik 37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67F87CCA-BD4E-4531-A95A-6B488B895AD8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F9CA78A8-F0DB-42C1-A17B-0A2330D640F1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40" name="Grafik 39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44130211-CF7A-4C81-8597-7D56F95CAD74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8C2DCA9D-5D58-4544-B0D2-DF17BC863C5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34484B-32E9-47E0-A304-45849AA4BC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!!morphGrafik 45">
            <a:extLst>
              <a:ext uri="{FF2B5EF4-FFF2-40B4-BE49-F238E27FC236}">
                <a16:creationId xmlns:a16="http://schemas.microsoft.com/office/drawing/2014/main" id="{607AE858-38B2-464B-972A-DD91A3E195C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FB8DC863-C7D3-4020-8850-1C166B843CA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703DD026-B584-4772-BA2F-81F84C8BF3CF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9E842D8A-5383-45F4-B64E-4DD47EA2410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963652" y="2550800"/>
            <a:ext cx="4785395" cy="300240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147250E7-3EAE-403A-B665-C6E95259139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702304" y="2409938"/>
            <a:ext cx="4497951" cy="2988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10DDCD7-14DA-4394-926D-9644A66E50BF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29" y="2997200"/>
            <a:ext cx="20955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F64BE62-FA68-4238-BB60-501A0575278A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19685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FBCDAD2B-A355-45DB-A780-28BE8A540D16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30" y="4878412"/>
            <a:ext cx="19304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39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64139B46-C368-483C-B657-60B964BA497C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4E1CE60-965E-4D96-B34C-18DF8635553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3622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8" name="Grafik 37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67F87CCA-BD4E-4531-A95A-6B488B895AD8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F9CA78A8-F0DB-42C1-A17B-0A2330D640F1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40" name="Grafik 39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44130211-CF7A-4C81-8597-7D56F95CAD74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8C2DCA9D-5D58-4544-B0D2-DF17BC863C5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34484B-32E9-47E0-A304-45849AA4BC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!!morphGrafik 45">
            <a:extLst>
              <a:ext uri="{FF2B5EF4-FFF2-40B4-BE49-F238E27FC236}">
                <a16:creationId xmlns:a16="http://schemas.microsoft.com/office/drawing/2014/main" id="{607AE858-38B2-464B-972A-DD91A3E195C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FB8DC863-C7D3-4020-8850-1C166B843CA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703DD026-B584-4772-BA2F-81F84C8BF3CF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90878539-3730-4C1C-892A-95FD91B6212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702304" y="2406784"/>
            <a:ext cx="4497951" cy="298800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5E31AF89-1A65-49AB-85A9-61AFB880F90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961784" y="2550800"/>
            <a:ext cx="4682923" cy="30024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6986CE1-8A85-4AF9-9B63-7A725CDA2430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42" y="3750308"/>
            <a:ext cx="23622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6BE6F8F5-5815-4590-9963-DDAB7CDA1AD8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B54B3B5-7BD2-46C2-8246-3366EF121132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00" y="4878412"/>
            <a:ext cx="19939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851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146F0021-BEED-46F6-9420-14838580AC46}"/>
              </a:ext>
            </a:extLst>
          </p:cNvPr>
          <p:cNvSpPr/>
          <p:nvPr/>
        </p:nvSpPr>
        <p:spPr bwMode="auto">
          <a:xfrm>
            <a:off x="8738356" y="2931343"/>
            <a:ext cx="2758319" cy="1109725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4D28104-67D7-4899-85F7-DCA339FCA9F8}"/>
              </a:ext>
            </a:extLst>
          </p:cNvPr>
          <p:cNvSpPr/>
          <p:nvPr/>
        </p:nvSpPr>
        <p:spPr bwMode="auto">
          <a:xfrm>
            <a:off x="679338" y="4221088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C35A6D6D-2EA1-4AB4-A29E-8B08B78878EF}"/>
              </a:ext>
            </a:extLst>
          </p:cNvPr>
          <p:cNvSpPr/>
          <p:nvPr/>
        </p:nvSpPr>
        <p:spPr bwMode="auto">
          <a:xfrm>
            <a:off x="671742" y="1916832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DF95D67B-6B84-4DA5-B5D2-906BA4ECDDF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3894100" y="2158005"/>
            <a:ext cx="1026101" cy="505629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320DFA7-D7A6-4A28-A563-A20C414ECE4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2148625" y="2175690"/>
            <a:ext cx="1170324" cy="415936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06F92708-74EB-4F2E-A525-341C4F7E9CC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6196568" y="2081122"/>
            <a:ext cx="685864" cy="523556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B3F41ED2-5065-4988-99AE-1D7571A9DBDA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797756" y="2175690"/>
            <a:ext cx="1082710" cy="384536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91274FEB-C4D6-47FD-86AE-A2135C722D5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128" y="2522016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9BF48B3-A1EF-4A91-A05B-9F6729748A2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891" y="2519324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50A1F23A-061C-4BBE-AE74-93BBB51BAA5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24" y="2514333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B6708EF2-1422-4C99-935C-A712287DC2B5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28" y="2514333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3" name="Grafik 42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99E2FD1E-F27F-482D-AAD4-43E9074C7CC5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805352" y="4478525"/>
            <a:ext cx="1190302" cy="38283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CFAE96B0-D739-4C1A-BD40-13C8EA052F17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145612" y="4482125"/>
            <a:ext cx="1093518" cy="384536"/>
          </a:xfrm>
          <a:prstGeom prst="rect">
            <a:avLst/>
          </a:prstGeom>
        </p:spPr>
      </p:pic>
      <p:pic>
        <p:nvPicPr>
          <p:cNvPr id="45" name="Grafik 44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90BC642A-31DC-4500-9A03-93831D119EA1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6446440" y="4370513"/>
            <a:ext cx="465900" cy="523556"/>
          </a:xfrm>
          <a:prstGeom prst="rect">
            <a:avLst/>
          </a:prstGeom>
        </p:spPr>
      </p:pic>
      <p:pic>
        <p:nvPicPr>
          <p:cNvPr id="46" name="!!morphGrafik 45">
            <a:extLst>
              <a:ext uri="{FF2B5EF4-FFF2-40B4-BE49-F238E27FC236}">
                <a16:creationId xmlns:a16="http://schemas.microsoft.com/office/drawing/2014/main" id="{DCE8A23A-A5D3-4F47-ACEE-5B8998C59F2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4" y="4791508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D59EB7CB-EFEE-4D2C-A792-873D2505D331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50" y="4797276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F186EDD-041D-4E04-9987-B8A11F717356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600" y="4797276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9" name="!!morph">
            <a:extLst>
              <a:ext uri="{FF2B5EF4-FFF2-40B4-BE49-F238E27FC236}">
                <a16:creationId xmlns:a16="http://schemas.microsoft.com/office/drawing/2014/main" id="{D0EABFB5-7AB2-4ECC-99B5-C7F443FF3988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27"/>
          <a:stretch/>
        </p:blipFill>
        <p:spPr>
          <a:xfrm>
            <a:off x="8832304" y="3153255"/>
            <a:ext cx="2547342" cy="69501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7CC3222-586E-46D5-B821-782DB5E40A00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1562896"/>
            <a:ext cx="2550886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D77E038-3F14-4333-818E-9673EA60BAF9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3861048"/>
            <a:ext cx="52324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5AC5B18-B709-4C19-9FAD-7A19FEFF5DE9}"/>
              </a:ext>
            </a:extLst>
          </p:cNvPr>
          <p:cNvPicPr>
            <a:picLocks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180" y="2194632"/>
            <a:ext cx="24384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4B727200-F449-4FDB-B687-5D073408AB41}"/>
              </a:ext>
            </a:extLst>
          </p:cNvPr>
          <p:cNvSpPr/>
          <p:nvPr/>
        </p:nvSpPr>
        <p:spPr bwMode="auto">
          <a:xfrm>
            <a:off x="7464152" y="1562896"/>
            <a:ext cx="770351" cy="3918742"/>
          </a:xfrm>
          <a:prstGeom prst="rightBrace">
            <a:avLst/>
          </a:prstGeom>
          <a:noFill/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626CA40-96A9-44DC-BB03-72C69C9C8FF8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485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851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!!morph">
            <a:extLst>
              <a:ext uri="{FF2B5EF4-FFF2-40B4-BE49-F238E27FC236}">
                <a16:creationId xmlns:a16="http://schemas.microsoft.com/office/drawing/2014/main" id="{272DC2BD-04BE-4754-AE7B-CF81025987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02" y="2816932"/>
            <a:ext cx="8916502" cy="3262284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71B93AD3-1B33-440A-9165-E094714B616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04" y="980728"/>
            <a:ext cx="72390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2" name="!!title">
            <a:extLst>
              <a:ext uri="{FF2B5EF4-FFF2-40B4-BE49-F238E27FC236}">
                <a16:creationId xmlns:a16="http://schemas.microsoft.com/office/drawing/2014/main" id="{D68BA829-2EC6-4525-8A21-25DB55D7D02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56580"/>
            <a:ext cx="94361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2026A40-133B-494C-B131-9E516B23D419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163" y="1628800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1B5F09A-8016-419C-9CD7-CA321C75E847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074" y="2567569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368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585ED63A-F043-4B83-92C3-9C1782FBE751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A079E1AB-DEA5-4F7F-B296-CEFFBF9773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64172" y="2557394"/>
            <a:ext cx="4680000" cy="3000526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56E1D753-2077-4873-8FC9-4C496BBCE6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30685" y="2617333"/>
            <a:ext cx="4680000" cy="2939081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BDFCF740-2572-4D04-B8A7-1AB90BEA189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130C99-8CC1-419E-895F-365DE649BDDE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600" y="237171"/>
            <a:ext cx="12065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6" name="!!title">
            <a:extLst>
              <a:ext uri="{FF2B5EF4-FFF2-40B4-BE49-F238E27FC236}">
                <a16:creationId xmlns:a16="http://schemas.microsoft.com/office/drawing/2014/main" id="{887D5591-54AF-4635-A9A0-EB676A8B7A0D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56580"/>
            <a:ext cx="94361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6F788AA-5DE2-43E2-AC33-98613270610F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24" y="4878412"/>
            <a:ext cx="24384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28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9CA323B0-45BF-4A00-8E4A-222AA2B7D775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FE4560E7-B8E6-48AB-950D-11B8A0197C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13741" y="1411860"/>
            <a:ext cx="7632848" cy="446506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04C2E1E-79D0-43D1-A723-1874C0A295B0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87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A4DC2B-2098-48BC-8561-D0A98E996060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37" y="3925044"/>
            <a:ext cx="23622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5B2030-F5E1-44DE-B775-C1FD07F1E455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600" y="237171"/>
            <a:ext cx="12065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!!title">
            <a:extLst>
              <a:ext uri="{FF2B5EF4-FFF2-40B4-BE49-F238E27FC236}">
                <a16:creationId xmlns:a16="http://schemas.microsoft.com/office/drawing/2014/main" id="{151EBADB-8755-439F-8C52-5DFF04A79C07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56580"/>
            <a:ext cx="94361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07DF2FF-A61B-482B-823D-7F5DCF73C558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24" y="4878412"/>
            <a:ext cx="24384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786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87F134E-5AED-402C-B9F5-E230A353E0D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56580"/>
            <a:ext cx="56007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E1D1E93-3A6E-4D6C-BB49-E93DD6CADF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9396" y="980728"/>
            <a:ext cx="5543094" cy="237724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EB16CBA-3AB5-4636-BC30-BBF8BF2211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63952" y="3602890"/>
            <a:ext cx="5591730" cy="216637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ABBEF84-6342-4BF2-8A0F-EC98394B50AA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85" y="3728498"/>
            <a:ext cx="34544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8188EB1-4FCF-493B-8854-AD9591671099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1246188"/>
            <a:ext cx="3441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3BBC3F-6369-4859-B36C-A82A11B03A60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20" y="4772124"/>
            <a:ext cx="34417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B87B65-1676-4E17-9812-D444DA592F08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113389"/>
            <a:ext cx="29845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909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Ellipse 59">
            <a:extLst>
              <a:ext uri="{FF2B5EF4-FFF2-40B4-BE49-F238E27FC236}">
                <a16:creationId xmlns:a16="http://schemas.microsoft.com/office/drawing/2014/main" id="{938DBDE3-E61C-4886-9AEE-5BDD093D5BD0}"/>
              </a:ext>
            </a:extLst>
          </p:cNvPr>
          <p:cNvSpPr/>
          <p:nvPr/>
        </p:nvSpPr>
        <p:spPr bwMode="auto">
          <a:xfrm>
            <a:off x="1161237" y="1383382"/>
            <a:ext cx="1692000" cy="1692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E4779202-5827-4468-876A-31A91552643D}"/>
              </a:ext>
            </a:extLst>
          </p:cNvPr>
          <p:cNvSpPr/>
          <p:nvPr/>
        </p:nvSpPr>
        <p:spPr bwMode="auto">
          <a:xfrm>
            <a:off x="8113574" y="1512442"/>
            <a:ext cx="1836000" cy="1872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6C7527F8-AEDF-43A1-B846-FE11B4365EC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8" y="3492123"/>
            <a:ext cx="8388932" cy="69907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AD2CB61-D93C-4DB3-8017-1ED18C6E607E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2" y="239713"/>
            <a:ext cx="12319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34E4E97-8D2F-4339-B950-2760AEA934A0}"/>
              </a:ext>
            </a:extLst>
          </p:cNvPr>
          <p:cNvGrpSpPr/>
          <p:nvPr/>
        </p:nvGrpSpPr>
        <p:grpSpPr>
          <a:xfrm>
            <a:off x="658813" y="4921710"/>
            <a:ext cx="8427232" cy="744669"/>
            <a:chOff x="658813" y="4921710"/>
            <a:chExt cx="8427232" cy="744669"/>
          </a:xfrm>
        </p:grpSpPr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13369679-8820-4277-A6C5-6E02AEFE2D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23"/>
            <a:stretch/>
          </p:blipFill>
          <p:spPr>
            <a:xfrm>
              <a:off x="677398" y="4931338"/>
              <a:ext cx="7866874" cy="699078"/>
            </a:xfrm>
            <a:prstGeom prst="rect">
              <a:avLst/>
            </a:prstGeom>
          </p:spPr>
        </p:pic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E2400F99-F528-43D6-8D57-2A517ABA6E8F}"/>
                </a:ext>
              </a:extLst>
            </p:cNvPr>
            <p:cNvSpPr/>
            <p:nvPr/>
          </p:nvSpPr>
          <p:spPr bwMode="auto">
            <a:xfrm>
              <a:off x="658813" y="4921710"/>
              <a:ext cx="8427232" cy="744669"/>
            </a:xfrm>
            <a:custGeom>
              <a:avLst/>
              <a:gdLst>
                <a:gd name="connsiteX0" fmla="*/ 7521262 w 8409904"/>
                <a:gd name="connsiteY0" fmla="*/ 734096 h 734096"/>
                <a:gd name="connsiteX1" fmla="*/ 7501944 w 8409904"/>
                <a:gd name="connsiteY1" fmla="*/ 296214 h 734096"/>
                <a:gd name="connsiteX2" fmla="*/ 0 w 8409904"/>
                <a:gd name="connsiteY2" fmla="*/ 386366 h 734096"/>
                <a:gd name="connsiteX3" fmla="*/ 6439 w 8409904"/>
                <a:gd name="connsiteY3" fmla="*/ 0 h 734096"/>
                <a:gd name="connsiteX4" fmla="*/ 8397025 w 8409904"/>
                <a:gd name="connsiteY4" fmla="*/ 6440 h 734096"/>
                <a:gd name="connsiteX5" fmla="*/ 8409904 w 8409904"/>
                <a:gd name="connsiteY5" fmla="*/ 714778 h 734096"/>
                <a:gd name="connsiteX6" fmla="*/ 7521262 w 8409904"/>
                <a:gd name="connsiteY6" fmla="*/ 734096 h 73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09904" h="734096">
                  <a:moveTo>
                    <a:pt x="7521262" y="734096"/>
                  </a:moveTo>
                  <a:lnTo>
                    <a:pt x="7501944" y="296214"/>
                  </a:lnTo>
                  <a:lnTo>
                    <a:pt x="0" y="386366"/>
                  </a:lnTo>
                  <a:lnTo>
                    <a:pt x="6439" y="0"/>
                  </a:lnTo>
                  <a:lnTo>
                    <a:pt x="8397025" y="6440"/>
                  </a:lnTo>
                  <a:lnTo>
                    <a:pt x="8409904" y="714778"/>
                  </a:lnTo>
                  <a:lnTo>
                    <a:pt x="7521262" y="734096"/>
                  </a:lnTo>
                  <a:close/>
                </a:path>
              </a:pathLst>
            </a:custGeom>
            <a:solidFill>
              <a:schemeClr val="bg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</p:grpSp>
      <p:sp>
        <p:nvSpPr>
          <p:cNvPr id="34" name="!!nomorphRechteck 33">
            <a:extLst>
              <a:ext uri="{FF2B5EF4-FFF2-40B4-BE49-F238E27FC236}">
                <a16:creationId xmlns:a16="http://schemas.microsoft.com/office/drawing/2014/main" id="{837BFBAB-ADC8-49FB-A8D1-D191884E6165}"/>
              </a:ext>
            </a:extLst>
          </p:cNvPr>
          <p:cNvSpPr/>
          <p:nvPr/>
        </p:nvSpPr>
        <p:spPr bwMode="auto">
          <a:xfrm>
            <a:off x="7932204" y="5130012"/>
            <a:ext cx="324036" cy="414749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43" name="Freihandform: Form 42">
            <a:extLst>
              <a:ext uri="{FF2B5EF4-FFF2-40B4-BE49-F238E27FC236}">
                <a16:creationId xmlns:a16="http://schemas.microsoft.com/office/drawing/2014/main" id="{443B28FC-7384-457B-8E6B-455F3B5C053B}"/>
              </a:ext>
            </a:extLst>
          </p:cNvPr>
          <p:cNvSpPr/>
          <p:nvPr/>
        </p:nvSpPr>
        <p:spPr bwMode="auto">
          <a:xfrm>
            <a:off x="671660" y="3775593"/>
            <a:ext cx="7529660" cy="410066"/>
          </a:xfrm>
          <a:custGeom>
            <a:avLst/>
            <a:gdLst>
              <a:gd name="connsiteX0" fmla="*/ 7529660 w 7529660"/>
              <a:gd name="connsiteY0" fmla="*/ 410066 h 410066"/>
              <a:gd name="connsiteX1" fmla="*/ 7508449 w 7529660"/>
              <a:gd name="connsiteY1" fmla="*/ 0 h 410066"/>
              <a:gd name="connsiteX2" fmla="*/ 4713 w 7529660"/>
              <a:gd name="connsiteY2" fmla="*/ 89555 h 410066"/>
              <a:gd name="connsiteX3" fmla="*/ 0 w 7529660"/>
              <a:gd name="connsiteY3" fmla="*/ 402996 h 410066"/>
              <a:gd name="connsiteX4" fmla="*/ 7529660 w 7529660"/>
              <a:gd name="connsiteY4" fmla="*/ 410066 h 41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9660" h="410066">
                <a:moveTo>
                  <a:pt x="7529660" y="410066"/>
                </a:moveTo>
                <a:lnTo>
                  <a:pt x="7508449" y="0"/>
                </a:lnTo>
                <a:lnTo>
                  <a:pt x="4713" y="89555"/>
                </a:lnTo>
                <a:lnTo>
                  <a:pt x="0" y="402996"/>
                </a:lnTo>
                <a:lnTo>
                  <a:pt x="7529660" y="410066"/>
                </a:lnTo>
                <a:close/>
              </a:path>
            </a:pathLst>
          </a:custGeom>
          <a:solidFill>
            <a:srgbClr val="FFC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6" name="Pfeil: nach unten 55">
            <a:extLst>
              <a:ext uri="{FF2B5EF4-FFF2-40B4-BE49-F238E27FC236}">
                <a16:creationId xmlns:a16="http://schemas.microsoft.com/office/drawing/2014/main" id="{6387F884-4A7B-43B3-B3D4-87A2A6608069}"/>
              </a:ext>
            </a:extLst>
          </p:cNvPr>
          <p:cNvSpPr/>
          <p:nvPr/>
        </p:nvSpPr>
        <p:spPr bwMode="auto">
          <a:xfrm>
            <a:off x="4655840" y="4459669"/>
            <a:ext cx="324036" cy="432048"/>
          </a:xfrm>
          <a:prstGeom prst="downArrow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C7A4795C-C82F-4CD6-BA8E-15D750700527}"/>
              </a:ext>
            </a:extLst>
          </p:cNvPr>
          <p:cNvCxnSpPr>
            <a:cxnSpLocks/>
          </p:cNvCxnSpPr>
          <p:nvPr/>
        </p:nvCxnSpPr>
        <p:spPr bwMode="auto">
          <a:xfrm>
            <a:off x="2375595" y="2995105"/>
            <a:ext cx="474607" cy="988959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Ellipse 79">
            <a:extLst>
              <a:ext uri="{FF2B5EF4-FFF2-40B4-BE49-F238E27FC236}">
                <a16:creationId xmlns:a16="http://schemas.microsoft.com/office/drawing/2014/main" id="{625CC215-60D7-4D08-9249-DFC1D238FE0A}"/>
              </a:ext>
            </a:extLst>
          </p:cNvPr>
          <p:cNvSpPr/>
          <p:nvPr/>
        </p:nvSpPr>
        <p:spPr bwMode="auto">
          <a:xfrm>
            <a:off x="2775837" y="3918430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cxnSp>
        <p:nvCxnSpPr>
          <p:cNvPr id="82" name="Gerader Verbinder 81">
            <a:extLst>
              <a:ext uri="{FF2B5EF4-FFF2-40B4-BE49-F238E27FC236}">
                <a16:creationId xmlns:a16="http://schemas.microsoft.com/office/drawing/2014/main" id="{EF027D6A-4340-44E0-8671-948B9E467ECA}"/>
              </a:ext>
            </a:extLst>
          </p:cNvPr>
          <p:cNvCxnSpPr>
            <a:cxnSpLocks/>
            <a:stCxn id="57" idx="3"/>
          </p:cNvCxnSpPr>
          <p:nvPr/>
        </p:nvCxnSpPr>
        <p:spPr bwMode="auto">
          <a:xfrm flipH="1">
            <a:off x="7682048" y="3110294"/>
            <a:ext cx="700402" cy="860250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3" name="Ellipse 82">
            <a:extLst>
              <a:ext uri="{FF2B5EF4-FFF2-40B4-BE49-F238E27FC236}">
                <a16:creationId xmlns:a16="http://schemas.microsoft.com/office/drawing/2014/main" id="{6F1DA402-1DDF-4BD6-A08F-381D307D7494}"/>
              </a:ext>
            </a:extLst>
          </p:cNvPr>
          <p:cNvSpPr/>
          <p:nvPr/>
        </p:nvSpPr>
        <p:spPr bwMode="auto">
          <a:xfrm>
            <a:off x="7555139" y="3932423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cxnSp>
        <p:nvCxnSpPr>
          <p:cNvPr id="85" name="Gerader Verbinder 84">
            <a:extLst>
              <a:ext uri="{FF2B5EF4-FFF2-40B4-BE49-F238E27FC236}">
                <a16:creationId xmlns:a16="http://schemas.microsoft.com/office/drawing/2014/main" id="{FB5B300F-2C4E-48F5-AEFE-920A28090424}"/>
              </a:ext>
            </a:extLst>
          </p:cNvPr>
          <p:cNvCxnSpPr>
            <a:cxnSpLocks/>
          </p:cNvCxnSpPr>
          <p:nvPr/>
        </p:nvCxnSpPr>
        <p:spPr bwMode="auto">
          <a:xfrm flipH="1">
            <a:off x="9830320" y="1652831"/>
            <a:ext cx="694172" cy="264001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Gerader Verbinder 86">
            <a:extLst>
              <a:ext uri="{FF2B5EF4-FFF2-40B4-BE49-F238E27FC236}">
                <a16:creationId xmlns:a16="http://schemas.microsoft.com/office/drawing/2014/main" id="{C600522F-4082-4CCE-B747-596D5D3E7E6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845837" y="2960948"/>
            <a:ext cx="534639" cy="387852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90" name="Ellipse 89">
            <a:extLst>
              <a:ext uri="{FF2B5EF4-FFF2-40B4-BE49-F238E27FC236}">
                <a16:creationId xmlns:a16="http://schemas.microsoft.com/office/drawing/2014/main" id="{062FED8F-9BF2-4DDF-9EDA-852273883D56}"/>
              </a:ext>
            </a:extLst>
          </p:cNvPr>
          <p:cNvSpPr/>
          <p:nvPr/>
        </p:nvSpPr>
        <p:spPr bwMode="auto">
          <a:xfrm>
            <a:off x="5826224" y="583025"/>
            <a:ext cx="2052000" cy="2052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cxnSp>
        <p:nvCxnSpPr>
          <p:cNvPr id="96" name="Gerader Verbinder 95">
            <a:extLst>
              <a:ext uri="{FF2B5EF4-FFF2-40B4-BE49-F238E27FC236}">
                <a16:creationId xmlns:a16="http://schemas.microsoft.com/office/drawing/2014/main" id="{39F3DEF5-0466-44F5-8669-A9165D8EF8F4}"/>
              </a:ext>
            </a:extLst>
          </p:cNvPr>
          <p:cNvCxnSpPr>
            <a:cxnSpLocks/>
          </p:cNvCxnSpPr>
          <p:nvPr/>
        </p:nvCxnSpPr>
        <p:spPr bwMode="auto">
          <a:xfrm flipH="1">
            <a:off x="6202935" y="2595987"/>
            <a:ext cx="361772" cy="1232443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7" name="Ellipse 96">
            <a:extLst>
              <a:ext uri="{FF2B5EF4-FFF2-40B4-BE49-F238E27FC236}">
                <a16:creationId xmlns:a16="http://schemas.microsoft.com/office/drawing/2014/main" id="{4080FE6D-5C9B-45B1-B503-332EC913B722}"/>
              </a:ext>
            </a:extLst>
          </p:cNvPr>
          <p:cNvSpPr/>
          <p:nvPr/>
        </p:nvSpPr>
        <p:spPr bwMode="auto">
          <a:xfrm>
            <a:off x="6080085" y="3828430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72" name="Grafik 71">
            <a:extLst>
              <a:ext uri="{FF2B5EF4-FFF2-40B4-BE49-F238E27FC236}">
                <a16:creationId xmlns:a16="http://schemas.microsoft.com/office/drawing/2014/main" id="{F164C7EE-C5EA-4030-92A0-42659F73C42A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550" y="1355078"/>
            <a:ext cx="17653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6" name="Grafik 75">
            <a:extLst>
              <a:ext uri="{FF2B5EF4-FFF2-40B4-BE49-F238E27FC236}">
                <a16:creationId xmlns:a16="http://schemas.microsoft.com/office/drawing/2014/main" id="{54DED0B2-19F8-4C2A-8415-BDB0889ED5F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858" y="1969523"/>
            <a:ext cx="16637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08" name="Grafik 107">
            <a:extLst>
              <a:ext uri="{FF2B5EF4-FFF2-40B4-BE49-F238E27FC236}">
                <a16:creationId xmlns:a16="http://schemas.microsoft.com/office/drawing/2014/main" id="{8D3D0290-9736-43A9-8F57-28DDB5A9AAC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84" y="1942604"/>
            <a:ext cx="11176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151" name="Ellipse 150">
            <a:extLst>
              <a:ext uri="{FF2B5EF4-FFF2-40B4-BE49-F238E27FC236}">
                <a16:creationId xmlns:a16="http://schemas.microsoft.com/office/drawing/2014/main" id="{CC473819-E459-45E0-912F-6021AEE7E5C9}"/>
              </a:ext>
            </a:extLst>
          </p:cNvPr>
          <p:cNvSpPr/>
          <p:nvPr/>
        </p:nvSpPr>
        <p:spPr bwMode="auto">
          <a:xfrm>
            <a:off x="3629163" y="1595395"/>
            <a:ext cx="1692000" cy="1692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19" name="Grafik 118">
            <a:extLst>
              <a:ext uri="{FF2B5EF4-FFF2-40B4-BE49-F238E27FC236}">
                <a16:creationId xmlns:a16="http://schemas.microsoft.com/office/drawing/2014/main" id="{958CC46B-D194-48B9-9DF4-0FF95A7099A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839" y="2171324"/>
            <a:ext cx="12700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cxnSp>
        <p:nvCxnSpPr>
          <p:cNvPr id="155" name="Gerader Verbinder 154">
            <a:extLst>
              <a:ext uri="{FF2B5EF4-FFF2-40B4-BE49-F238E27FC236}">
                <a16:creationId xmlns:a16="http://schemas.microsoft.com/office/drawing/2014/main" id="{72A22799-2E9B-405F-8DE6-60F15FC9EEDA}"/>
              </a:ext>
            </a:extLst>
          </p:cNvPr>
          <p:cNvCxnSpPr>
            <a:cxnSpLocks/>
          </p:cNvCxnSpPr>
          <p:nvPr/>
        </p:nvCxnSpPr>
        <p:spPr bwMode="auto">
          <a:xfrm flipH="1">
            <a:off x="4468839" y="3287395"/>
            <a:ext cx="6324" cy="730509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7" name="Ellipse 156">
            <a:extLst>
              <a:ext uri="{FF2B5EF4-FFF2-40B4-BE49-F238E27FC236}">
                <a16:creationId xmlns:a16="http://schemas.microsoft.com/office/drawing/2014/main" id="{F3D44F74-2D08-4DBC-8F89-298865EF6AE6}"/>
              </a:ext>
            </a:extLst>
          </p:cNvPr>
          <p:cNvSpPr/>
          <p:nvPr/>
        </p:nvSpPr>
        <p:spPr bwMode="auto">
          <a:xfrm>
            <a:off x="4368399" y="3900487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22" name="Grafik 121">
            <a:extLst>
              <a:ext uri="{FF2B5EF4-FFF2-40B4-BE49-F238E27FC236}">
                <a16:creationId xmlns:a16="http://schemas.microsoft.com/office/drawing/2014/main" id="{A053B97A-DF35-4407-B4A4-42A3176F3188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508" y="1376772"/>
            <a:ext cx="520700" cy="44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24" name="Grafik 123">
            <a:extLst>
              <a:ext uri="{FF2B5EF4-FFF2-40B4-BE49-F238E27FC236}">
                <a16:creationId xmlns:a16="http://schemas.microsoft.com/office/drawing/2014/main" id="{97D0CA08-C4CE-47C6-9831-58B53A0F8BDA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840" y="2978605"/>
            <a:ext cx="1143000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0" name="Grafik 99">
            <a:extLst>
              <a:ext uri="{FF2B5EF4-FFF2-40B4-BE49-F238E27FC236}">
                <a16:creationId xmlns:a16="http://schemas.microsoft.com/office/drawing/2014/main" id="{8BA1AFE1-2667-41EE-8B19-2F591D087012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676" y="4529698"/>
            <a:ext cx="30353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172B8BB5-66B1-4ACD-B02A-A89365B1D28F}"/>
              </a:ext>
            </a:extLst>
          </p:cNvPr>
          <p:cNvGrpSpPr/>
          <p:nvPr/>
        </p:nvGrpSpPr>
        <p:grpSpPr>
          <a:xfrm>
            <a:off x="5843972" y="5861740"/>
            <a:ext cx="6048672" cy="980938"/>
            <a:chOff x="5729049" y="5859996"/>
            <a:chExt cx="6174275" cy="981997"/>
          </a:xfrm>
        </p:grpSpPr>
        <p:pic>
          <p:nvPicPr>
            <p:cNvPr id="36" name="Grafik 2">
              <a:extLst>
                <a:ext uri="{FF2B5EF4-FFF2-40B4-BE49-F238E27FC236}">
                  <a16:creationId xmlns:a16="http://schemas.microsoft.com/office/drawing/2014/main" id="{C270288C-C717-4A57-B6B6-8E135257950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0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53"/>
            <a:stretch/>
          </p:blipFill>
          <p:spPr>
            <a:xfrm>
              <a:off x="5729049" y="5859996"/>
              <a:ext cx="6174275" cy="981997"/>
            </a:xfrm>
            <a:prstGeom prst="rect">
              <a:avLst/>
            </a:prstGeom>
          </p:spPr>
        </p:pic>
        <p:pic>
          <p:nvPicPr>
            <p:cNvPr id="37" name="Grafik 4">
              <a:extLst>
                <a:ext uri="{FF2B5EF4-FFF2-40B4-BE49-F238E27FC236}">
                  <a16:creationId xmlns:a16="http://schemas.microsoft.com/office/drawing/2014/main" id="{5695BDAC-9E97-40C1-A911-C3B0C7BD46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1383" y="5931247"/>
              <a:ext cx="163541" cy="130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9316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!!nomrophEllipse 95">
            <a:extLst>
              <a:ext uri="{FF2B5EF4-FFF2-40B4-BE49-F238E27FC236}">
                <a16:creationId xmlns:a16="http://schemas.microsoft.com/office/drawing/2014/main" id="{1AE4A7CD-F1A2-4A6E-B5A1-74E62FCBA297}"/>
              </a:ext>
            </a:extLst>
          </p:cNvPr>
          <p:cNvSpPr/>
          <p:nvPr/>
        </p:nvSpPr>
        <p:spPr bwMode="auto">
          <a:xfrm>
            <a:off x="3575720" y="4509120"/>
            <a:ext cx="1800000" cy="180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EDD9680E-35B0-4603-AA00-57022B1257DA}"/>
              </a:ext>
            </a:extLst>
          </p:cNvPr>
          <p:cNvSpPr/>
          <p:nvPr/>
        </p:nvSpPr>
        <p:spPr bwMode="auto">
          <a:xfrm>
            <a:off x="6456040" y="1088740"/>
            <a:ext cx="2160000" cy="216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E165EEE1-5B87-4ACF-A9B6-0C359CB85D7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8" y="3429000"/>
            <a:ext cx="8388932" cy="699078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2FC1C1AC-1E91-408C-9735-697C9B7DDD32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21082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37E624B5-24AF-4998-A77F-8E6CBE8226D6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859" y="3657889"/>
            <a:ext cx="19685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0D29385B-4943-4F66-BC55-A3743E2F18CF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236" y="269875"/>
            <a:ext cx="13335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63" name="Freihandform: Form 62">
            <a:extLst>
              <a:ext uri="{FF2B5EF4-FFF2-40B4-BE49-F238E27FC236}">
                <a16:creationId xmlns:a16="http://schemas.microsoft.com/office/drawing/2014/main" id="{EA00F29F-A9C5-429E-AC64-38EDA1021BEB}"/>
              </a:ext>
            </a:extLst>
          </p:cNvPr>
          <p:cNvSpPr/>
          <p:nvPr/>
        </p:nvSpPr>
        <p:spPr bwMode="auto">
          <a:xfrm>
            <a:off x="671660" y="3718874"/>
            <a:ext cx="7529660" cy="410066"/>
          </a:xfrm>
          <a:custGeom>
            <a:avLst/>
            <a:gdLst>
              <a:gd name="connsiteX0" fmla="*/ 7529660 w 7529660"/>
              <a:gd name="connsiteY0" fmla="*/ 410066 h 410066"/>
              <a:gd name="connsiteX1" fmla="*/ 7508449 w 7529660"/>
              <a:gd name="connsiteY1" fmla="*/ 0 h 410066"/>
              <a:gd name="connsiteX2" fmla="*/ 4713 w 7529660"/>
              <a:gd name="connsiteY2" fmla="*/ 89555 h 410066"/>
              <a:gd name="connsiteX3" fmla="*/ 0 w 7529660"/>
              <a:gd name="connsiteY3" fmla="*/ 402996 h 410066"/>
              <a:gd name="connsiteX4" fmla="*/ 7529660 w 7529660"/>
              <a:gd name="connsiteY4" fmla="*/ 410066 h 41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9660" h="410066">
                <a:moveTo>
                  <a:pt x="7529660" y="410066"/>
                </a:moveTo>
                <a:lnTo>
                  <a:pt x="7508449" y="0"/>
                </a:lnTo>
                <a:lnTo>
                  <a:pt x="4713" y="89555"/>
                </a:lnTo>
                <a:lnTo>
                  <a:pt x="0" y="402996"/>
                </a:lnTo>
                <a:lnTo>
                  <a:pt x="7529660" y="410066"/>
                </a:lnTo>
                <a:close/>
              </a:path>
            </a:pathLst>
          </a:custGeom>
          <a:solidFill>
            <a:srgbClr val="FFC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95" name="Grafik 94">
            <a:extLst>
              <a:ext uri="{FF2B5EF4-FFF2-40B4-BE49-F238E27FC236}">
                <a16:creationId xmlns:a16="http://schemas.microsoft.com/office/drawing/2014/main" id="{12EA6F62-7393-45D3-B945-8A784B6A137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728" y="1448541"/>
            <a:ext cx="12065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8" name="Grafik 97">
            <a:extLst>
              <a:ext uri="{FF2B5EF4-FFF2-40B4-BE49-F238E27FC236}">
                <a16:creationId xmlns:a16="http://schemas.microsoft.com/office/drawing/2014/main" id="{F7B14E4B-B0C6-4588-9A9D-510309B895A1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084" y="5049180"/>
            <a:ext cx="16002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4FDEE4D4-073D-4351-8743-159C0B45481D}"/>
              </a:ext>
            </a:extLst>
          </p:cNvPr>
          <p:cNvGrpSpPr/>
          <p:nvPr/>
        </p:nvGrpSpPr>
        <p:grpSpPr>
          <a:xfrm>
            <a:off x="1307628" y="1124904"/>
            <a:ext cx="1440000" cy="1440000"/>
            <a:chOff x="1163452" y="847481"/>
            <a:chExt cx="1440000" cy="1440000"/>
          </a:xfrm>
        </p:grpSpPr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B7459C83-BCF6-426A-BB79-CA8E14FECA81}"/>
                </a:ext>
              </a:extLst>
            </p:cNvPr>
            <p:cNvSpPr/>
            <p:nvPr/>
          </p:nvSpPr>
          <p:spPr bwMode="auto">
            <a:xfrm>
              <a:off x="1163452" y="847481"/>
              <a:ext cx="1440000" cy="14400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571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2E5E1D80-9CC5-4A15-8F99-AE7FF7702681}"/>
                </a:ext>
              </a:extLst>
            </p:cNvPr>
            <p:cNvPicPr>
              <a:picLocks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9476" y="1256331"/>
              <a:ext cx="977900" cy="622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473B47D-914F-4616-9DBE-7E86A7ACABB4}"/>
              </a:ext>
            </a:extLst>
          </p:cNvPr>
          <p:cNvGrpSpPr/>
          <p:nvPr/>
        </p:nvGrpSpPr>
        <p:grpSpPr>
          <a:xfrm>
            <a:off x="1550452" y="2528900"/>
            <a:ext cx="5265830" cy="2458933"/>
            <a:chOff x="1550452" y="2528900"/>
            <a:chExt cx="5265830" cy="2458933"/>
          </a:xfrm>
        </p:grpSpPr>
        <p:cxnSp>
          <p:nvCxnSpPr>
            <p:cNvPr id="88" name="Gerader Verbinder 87">
              <a:extLst>
                <a:ext uri="{FF2B5EF4-FFF2-40B4-BE49-F238E27FC236}">
                  <a16:creationId xmlns:a16="http://schemas.microsoft.com/office/drawing/2014/main" id="{31EB093D-DB2B-45C4-9D4E-5A15A76E30D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43572" y="2528900"/>
              <a:ext cx="432048" cy="1370289"/>
            </a:xfrm>
            <a:prstGeom prst="line">
              <a:avLst/>
            </a:prstGeom>
            <a:solidFill>
              <a:schemeClr val="hlink"/>
            </a:solidFill>
            <a:ln w="571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82C0047E-8E71-465E-9444-20F2303DA325}"/>
                </a:ext>
              </a:extLst>
            </p:cNvPr>
            <p:cNvSpPr/>
            <p:nvPr/>
          </p:nvSpPr>
          <p:spPr bwMode="auto">
            <a:xfrm>
              <a:off x="2603632" y="3861068"/>
              <a:ext cx="180000" cy="180000"/>
            </a:xfrm>
            <a:prstGeom prst="ellipse">
              <a:avLst/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6A420A6D-5F61-4B46-89E2-7B8EAE83112B}"/>
                </a:ext>
              </a:extLst>
            </p:cNvPr>
            <p:cNvSpPr/>
            <p:nvPr/>
          </p:nvSpPr>
          <p:spPr bwMode="auto">
            <a:xfrm>
              <a:off x="6090272" y="3644807"/>
              <a:ext cx="180000" cy="180000"/>
            </a:xfrm>
            <a:prstGeom prst="ellipse">
              <a:avLst/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9E0E63F9-9EB2-4FA8-AC8F-A7B94C9EC53B}"/>
                </a:ext>
              </a:extLst>
            </p:cNvPr>
            <p:cNvSpPr/>
            <p:nvPr/>
          </p:nvSpPr>
          <p:spPr bwMode="auto">
            <a:xfrm>
              <a:off x="5131379" y="3873470"/>
              <a:ext cx="180000" cy="180000"/>
            </a:xfrm>
            <a:prstGeom prst="ellipse">
              <a:avLst/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  <p:cxnSp>
          <p:nvCxnSpPr>
            <p:cNvPr id="102" name="Gerader Verbinder 101">
              <a:extLst>
                <a:ext uri="{FF2B5EF4-FFF2-40B4-BE49-F238E27FC236}">
                  <a16:creationId xmlns:a16="http://schemas.microsoft.com/office/drawing/2014/main" id="{5EF02DCA-C9BB-4504-9263-EA84B95F914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871864" y="3957914"/>
              <a:ext cx="375174" cy="635616"/>
            </a:xfrm>
            <a:prstGeom prst="line">
              <a:avLst/>
            </a:prstGeom>
            <a:solidFill>
              <a:schemeClr val="hlink"/>
            </a:solidFill>
            <a:ln w="571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5049EA98-F723-4124-AA86-C8DA2C965CC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183141" y="2948630"/>
              <a:ext cx="633141" cy="770244"/>
            </a:xfrm>
            <a:prstGeom prst="line">
              <a:avLst/>
            </a:prstGeom>
            <a:solidFill>
              <a:schemeClr val="hlink"/>
            </a:solidFill>
            <a:ln w="571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F96C829D-4469-4EDB-A350-C774756CB91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550452" y="3923907"/>
              <a:ext cx="81042" cy="1063926"/>
            </a:xfrm>
            <a:prstGeom prst="line">
              <a:avLst/>
            </a:prstGeom>
            <a:solidFill>
              <a:schemeClr val="hlink"/>
            </a:solidFill>
            <a:ln w="571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5FDFE73A-D9E0-4F83-8855-037CB4394A1B}"/>
                </a:ext>
              </a:extLst>
            </p:cNvPr>
            <p:cNvSpPr/>
            <p:nvPr/>
          </p:nvSpPr>
          <p:spPr bwMode="auto">
            <a:xfrm>
              <a:off x="1550452" y="3858509"/>
              <a:ext cx="180000" cy="180000"/>
            </a:xfrm>
            <a:prstGeom prst="ellipse">
              <a:avLst/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</p:grpSp>
      <p:sp>
        <p:nvSpPr>
          <p:cNvPr id="108" name="!!nomorph">
            <a:extLst>
              <a:ext uri="{FF2B5EF4-FFF2-40B4-BE49-F238E27FC236}">
                <a16:creationId xmlns:a16="http://schemas.microsoft.com/office/drawing/2014/main" id="{E4BC9E3B-8002-468E-8DE9-FFE67A5C5F03}"/>
              </a:ext>
            </a:extLst>
          </p:cNvPr>
          <p:cNvSpPr/>
          <p:nvPr/>
        </p:nvSpPr>
        <p:spPr bwMode="auto">
          <a:xfrm>
            <a:off x="1163652" y="4796726"/>
            <a:ext cx="720000" cy="72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14" name="Grafik 113">
            <a:extLst>
              <a:ext uri="{FF2B5EF4-FFF2-40B4-BE49-F238E27FC236}">
                <a16:creationId xmlns:a16="http://schemas.microsoft.com/office/drawing/2014/main" id="{1B5028B4-5E82-4492-AA0C-7D1DA4584B38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06" y="5148470"/>
            <a:ext cx="190500" cy="3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340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F8A65BD7-0339-4BAB-B271-FC9C2A0D4BB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76"/>
          <a:stretch/>
        </p:blipFill>
        <p:spPr>
          <a:xfrm>
            <a:off x="844072" y="3207734"/>
            <a:ext cx="6051067" cy="1660967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BB345816-0721-457C-9698-85699801B7F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8" y="-30047"/>
            <a:ext cx="7161819" cy="141060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56401" y="144007"/>
            <a:ext cx="5030098" cy="5691234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2743EF26-C939-41EB-9A65-D2C7FFC4682C}"/>
              </a:ext>
            </a:extLst>
          </p:cNvPr>
          <p:cNvSpPr/>
          <p:nvPr/>
        </p:nvSpPr>
        <p:spPr bwMode="auto">
          <a:xfrm>
            <a:off x="-456728" y="5879320"/>
            <a:ext cx="12853427" cy="96993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51D777-6A26-4FCE-AADC-81A9F48E9915}"/>
              </a:ext>
            </a:extLst>
          </p:cNvPr>
          <p:cNvGrpSpPr/>
          <p:nvPr/>
        </p:nvGrpSpPr>
        <p:grpSpPr>
          <a:xfrm>
            <a:off x="-1779932" y="4526889"/>
            <a:ext cx="13744920" cy="2186082"/>
            <a:chOff x="5729049" y="5859996"/>
            <a:chExt cx="6174275" cy="981997"/>
          </a:xfrm>
        </p:grpSpPr>
        <p:pic>
          <p:nvPicPr>
            <p:cNvPr id="11" name="Grafik 2">
              <a:extLst>
                <a:ext uri="{FF2B5EF4-FFF2-40B4-BE49-F238E27FC236}">
                  <a16:creationId xmlns:a16="http://schemas.microsoft.com/office/drawing/2014/main" id="{72FA4E69-8C16-46E0-A502-1B88616760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53"/>
            <a:stretch/>
          </p:blipFill>
          <p:spPr>
            <a:xfrm>
              <a:off x="5729049" y="5859996"/>
              <a:ext cx="6174275" cy="981997"/>
            </a:xfrm>
            <a:prstGeom prst="rect">
              <a:avLst/>
            </a:prstGeom>
          </p:spPr>
        </p:pic>
        <p:pic>
          <p:nvPicPr>
            <p:cNvPr id="12" name="Grafik 4">
              <a:extLst>
                <a:ext uri="{FF2B5EF4-FFF2-40B4-BE49-F238E27FC236}">
                  <a16:creationId xmlns:a16="http://schemas.microsoft.com/office/drawing/2014/main" id="{F381F436-076C-4362-A134-BA95A7DA8B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1383" y="5931247"/>
              <a:ext cx="163541" cy="13068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AB0D1FB-6C6E-4F0F-BFE3-17A2DE5E9FBD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55" y="2553665"/>
            <a:ext cx="1739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4" name="Picture 2" descr="Image result for university of stuttgart logo">
            <a:extLst>
              <a:ext uri="{FF2B5EF4-FFF2-40B4-BE49-F238E27FC236}">
                <a16:creationId xmlns:a16="http://schemas.microsoft.com/office/drawing/2014/main" id="{DCEE8144-D57C-4114-A362-7A4C364C2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" y="5945173"/>
            <a:ext cx="3743006" cy="83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F09BDAA-2E96-4D6D-B0BD-BB0FD6F04B8B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138" y="3806311"/>
            <a:ext cx="2184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C1F1F4E-14C0-44E4-A6E2-2B2F33876399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506" y="1947225"/>
            <a:ext cx="34290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43B534E7-F357-4ADA-8B61-CB470D64E908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506" y="2806831"/>
            <a:ext cx="32639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0406B35-3AA3-4F47-B569-549B7C90388D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63" y="4975987"/>
            <a:ext cx="25908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069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64139B46-C368-483C-B657-60B964BA497C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4E1CE60-965E-4D96-B34C-18DF8635553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3622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8" name="Grafik 37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67F87CCA-BD4E-4531-A95A-6B488B895AD8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F9CA78A8-F0DB-42C1-A17B-0A2330D640F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40" name="Grafik 39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44130211-CF7A-4C81-8597-7D56F95CAD74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8C2DCA9D-5D58-4544-B0D2-DF17BC863C5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34484B-32E9-47E0-A304-45849AA4BC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607AE858-38B2-464B-972A-DD91A3E195C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FB8DC863-C7D3-4020-8850-1C166B843CA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703DD026-B584-4772-BA2F-81F84C8BF3CF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F848B33-ED41-4BB9-8502-7E836D0DE8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827748" y="1851929"/>
            <a:ext cx="6840000" cy="4385383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9C20CBD3-FD08-46DD-BD22-D1E95BD51DB6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24" y="4878412"/>
            <a:ext cx="24511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803266EE-14FA-4265-8501-71948A7CD380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71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2ADD992E-9AC9-4CC1-9423-F8A36E21EAD4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2D99A-7D6A-4343-A648-1CF80F84678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425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E7478F60-AB43-416A-95C3-06D7E4A37CA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879C4D-5E43-4D39-8AA8-DAAD297DFAC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17" name="Grafik 1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75BEFA6D-0EF6-4124-8DCA-EB28EDB20A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E28B5702-3984-4A20-8B68-B96C3035A41B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4FCFBBD-913F-48A7-A7DF-90917AA43B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189E3F63-9A93-4C70-AA35-4C90A8E21C7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00DD38-3888-4C95-9897-C727B1CD985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E81B29-736C-40DD-9A4C-F8AAD983FEC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EC489220-8F5B-4099-9C6C-D8F440F76F2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958567" y="1868140"/>
            <a:ext cx="6840000" cy="4291477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855F77C0-5556-4625-B52A-2E26144CE66A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00" y="4878412"/>
            <a:ext cx="19050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C3146288-5145-4A3A-92B7-34E602DC86EB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14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4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2D99A-7D6A-4343-A648-1CF80F84678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425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1" name="Grafik 20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5EDF0054-F41E-4D4D-B0FF-156248F2C2E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956411C-FF3E-480B-B846-5CC012B2EAE2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27" name="Grafik 2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EE90A109-C37E-4509-991B-2FF51A28F504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43289D05-A1F6-4C5B-8F83-7F522CA3E33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F3581DE2-E752-48C5-A385-CA26AF05CFD7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3E83E08B-BC61-499E-B544-19AC191C4AE8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E0411516-0C4B-4DB6-8424-B99A4BAE578D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778B633C-446C-4EF5-9F44-70D973553737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1D642081-F23C-410C-9BCC-DB2D05C4029A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5D2BF03-9131-493A-8978-5CC5EC230F9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55740" y="1825830"/>
            <a:ext cx="6840000" cy="44834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D3CFD3A-8FE0-4E2D-A52C-02EC58EEF0E0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48" y="4878412"/>
            <a:ext cx="24765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7115F2D-0C6E-4F95-80AF-91E766FB0671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FD550B-5974-4F6F-BF2D-0B6D65144269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6580188"/>
            <a:ext cx="831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24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hteck 86">
            <a:extLst>
              <a:ext uri="{FF2B5EF4-FFF2-40B4-BE49-F238E27FC236}">
                <a16:creationId xmlns:a16="http://schemas.microsoft.com/office/drawing/2014/main" id="{2C7F6685-B3A6-4601-B990-2E7992BAAEF4}"/>
              </a:ext>
            </a:extLst>
          </p:cNvPr>
          <p:cNvSpPr/>
          <p:nvPr/>
        </p:nvSpPr>
        <p:spPr bwMode="auto">
          <a:xfrm>
            <a:off x="3437703" y="3880627"/>
            <a:ext cx="1980220" cy="432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592AC0EB-AA6E-4BDC-BA43-C4FFE2598116}"/>
              </a:ext>
            </a:extLst>
          </p:cNvPr>
          <p:cNvSpPr/>
          <p:nvPr/>
        </p:nvSpPr>
        <p:spPr bwMode="auto">
          <a:xfrm>
            <a:off x="3429337" y="2888940"/>
            <a:ext cx="1980220" cy="39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1DFF272-B3F9-4560-A52B-2D8C6CBD0D54}"/>
              </a:ext>
            </a:extLst>
          </p:cNvPr>
          <p:cNvSpPr/>
          <p:nvPr/>
        </p:nvSpPr>
        <p:spPr bwMode="auto">
          <a:xfrm>
            <a:off x="3431704" y="3356992"/>
            <a:ext cx="1980220" cy="46805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626CA40-96A9-44DC-BB03-72C69C9C8FF8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485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97F430F6-CE85-4F54-AA16-C6145C768227}"/>
              </a:ext>
            </a:extLst>
          </p:cNvPr>
          <p:cNvGrpSpPr/>
          <p:nvPr/>
        </p:nvGrpSpPr>
        <p:grpSpPr>
          <a:xfrm>
            <a:off x="995450" y="1268760"/>
            <a:ext cx="1440000" cy="1440000"/>
            <a:chOff x="1163452" y="847481"/>
            <a:chExt cx="1440000" cy="1440000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AA53BB24-3A8C-49AD-9B05-C5D3212A29FF}"/>
                </a:ext>
              </a:extLst>
            </p:cNvPr>
            <p:cNvSpPr/>
            <p:nvPr/>
          </p:nvSpPr>
          <p:spPr bwMode="auto">
            <a:xfrm>
              <a:off x="1163452" y="847481"/>
              <a:ext cx="1440000" cy="14400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571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0F6D6743-D5DF-422B-9588-82AE78C75F5E}"/>
                </a:ext>
              </a:extLst>
            </p:cNvPr>
            <p:cNvPicPr>
              <a:picLocks/>
            </p:cNvPicPr>
            <p:nvPr>
              <p:custDataLst>
                <p:tags r:id="rId6"/>
              </p:custDataLst>
            </p:nvPr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9476" y="1256331"/>
              <a:ext cx="977900" cy="622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</p:grpSp>
      <p:sp>
        <p:nvSpPr>
          <p:cNvPr id="53" name="Ellipse 52">
            <a:extLst>
              <a:ext uri="{FF2B5EF4-FFF2-40B4-BE49-F238E27FC236}">
                <a16:creationId xmlns:a16="http://schemas.microsoft.com/office/drawing/2014/main" id="{52881DB2-CB53-4F0B-853F-F6C452F0241D}"/>
              </a:ext>
            </a:extLst>
          </p:cNvPr>
          <p:cNvSpPr/>
          <p:nvPr/>
        </p:nvSpPr>
        <p:spPr bwMode="auto">
          <a:xfrm>
            <a:off x="4721274" y="528201"/>
            <a:ext cx="2016000" cy="2016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62BD20B-8552-43A7-9E83-1B871B77881F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024" y="1174025"/>
            <a:ext cx="17145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7F1F5F5F-7D6A-4CA3-BE84-E2B93F65F47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667"/>
          <a:stretch/>
        </p:blipFill>
        <p:spPr>
          <a:xfrm>
            <a:off x="4141730" y="5704329"/>
            <a:ext cx="360000" cy="360000"/>
          </a:xfrm>
          <a:prstGeom prst="rect">
            <a:avLst/>
          </a:prstGeom>
        </p:spPr>
      </p:pic>
      <p:pic>
        <p:nvPicPr>
          <p:cNvPr id="65" name="Grafik 64">
            <a:extLst>
              <a:ext uri="{FF2B5EF4-FFF2-40B4-BE49-F238E27FC236}">
                <a16:creationId xmlns:a16="http://schemas.microsoft.com/office/drawing/2014/main" id="{CAE1D09C-DAE8-49AD-9B88-E4FFE840BC1E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6" r="83201"/>
          <a:stretch/>
        </p:blipFill>
        <p:spPr>
          <a:xfrm>
            <a:off x="4651746" y="5704329"/>
            <a:ext cx="360000" cy="360000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4BA0DC99-6D60-40F9-B6FA-B71049691896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9" r="74868"/>
          <a:stretch/>
        </p:blipFill>
        <p:spPr>
          <a:xfrm>
            <a:off x="5161762" y="5696925"/>
            <a:ext cx="360000" cy="360000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4121BDB5-8778-4F1D-A13D-4A5C35AF7210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1" r="66536"/>
          <a:stretch/>
        </p:blipFill>
        <p:spPr>
          <a:xfrm>
            <a:off x="5671778" y="5704329"/>
            <a:ext cx="360000" cy="360000"/>
          </a:xfrm>
          <a:prstGeom prst="rect">
            <a:avLst/>
          </a:prstGeom>
        </p:spPr>
      </p:pic>
      <p:pic>
        <p:nvPicPr>
          <p:cNvPr id="68" name="Grafik 67">
            <a:extLst>
              <a:ext uri="{FF2B5EF4-FFF2-40B4-BE49-F238E27FC236}">
                <a16:creationId xmlns:a16="http://schemas.microsoft.com/office/drawing/2014/main" id="{0B1E3181-FCEC-429B-9B37-AC5FA0C77C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r="58204"/>
          <a:stretch/>
        </p:blipFill>
        <p:spPr>
          <a:xfrm>
            <a:off x="6170532" y="5696925"/>
            <a:ext cx="360000" cy="360000"/>
          </a:xfrm>
          <a:prstGeom prst="rect">
            <a:avLst/>
          </a:prstGeom>
        </p:spPr>
      </p:pic>
      <p:pic>
        <p:nvPicPr>
          <p:cNvPr id="69" name="Grafik 68">
            <a:extLst>
              <a:ext uri="{FF2B5EF4-FFF2-40B4-BE49-F238E27FC236}">
                <a16:creationId xmlns:a16="http://schemas.microsoft.com/office/drawing/2014/main" id="{A9A4CFFF-549F-4504-8A74-0AFE7CE9F78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95" r="49872"/>
          <a:stretch/>
        </p:blipFill>
        <p:spPr>
          <a:xfrm>
            <a:off x="6674850" y="5701494"/>
            <a:ext cx="360000" cy="360000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FC67C4A0-C414-4C76-AD09-9F4F0AE08A76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98" r="-231"/>
          <a:stretch/>
        </p:blipFill>
        <p:spPr>
          <a:xfrm>
            <a:off x="9700012" y="5704329"/>
            <a:ext cx="360000" cy="360000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AE5F2506-8C8F-4CF8-8CD2-623FCCF3DB3A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13" r="41454"/>
          <a:stretch/>
        </p:blipFill>
        <p:spPr>
          <a:xfrm>
            <a:off x="7178762" y="5696925"/>
            <a:ext cx="360000" cy="360000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8010F0C9-665E-4ECF-8A97-5DA69E410ADF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47" r="33120"/>
          <a:stretch/>
        </p:blipFill>
        <p:spPr>
          <a:xfrm>
            <a:off x="7683012" y="5696925"/>
            <a:ext cx="360000" cy="360000"/>
          </a:xfrm>
          <a:prstGeom prst="rect">
            <a:avLst/>
          </a:prstGeom>
        </p:spPr>
      </p:pic>
      <p:pic>
        <p:nvPicPr>
          <p:cNvPr id="73" name="Grafik 72">
            <a:extLst>
              <a:ext uri="{FF2B5EF4-FFF2-40B4-BE49-F238E27FC236}">
                <a16:creationId xmlns:a16="http://schemas.microsoft.com/office/drawing/2014/main" id="{97ED21B6-20EB-4600-9C45-E1960D616398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79" r="24788"/>
          <a:stretch/>
        </p:blipFill>
        <p:spPr>
          <a:xfrm>
            <a:off x="8187262" y="5699413"/>
            <a:ext cx="360000" cy="360000"/>
          </a:xfrm>
          <a:prstGeom prst="rect">
            <a:avLst/>
          </a:prstGeom>
        </p:spPr>
      </p:pic>
      <p:pic>
        <p:nvPicPr>
          <p:cNvPr id="74" name="Grafik 73">
            <a:extLst>
              <a:ext uri="{FF2B5EF4-FFF2-40B4-BE49-F238E27FC236}">
                <a16:creationId xmlns:a16="http://schemas.microsoft.com/office/drawing/2014/main" id="{30577480-9E35-419F-9B58-3F866D9B2853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81" r="16586"/>
          <a:stretch/>
        </p:blipFill>
        <p:spPr>
          <a:xfrm>
            <a:off x="8691512" y="5704329"/>
            <a:ext cx="360000" cy="360000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8B110AB7-39EE-41F3-AB8E-AE4CAC28FD09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09" r="8158"/>
          <a:stretch/>
        </p:blipFill>
        <p:spPr>
          <a:xfrm>
            <a:off x="9195762" y="5699413"/>
            <a:ext cx="360000" cy="360000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F757A962-3929-4358-A62E-E8F3C93F15ED}"/>
              </a:ext>
            </a:extLst>
          </p:cNvPr>
          <p:cNvCxnSpPr/>
          <p:nvPr/>
        </p:nvCxnSpPr>
        <p:spPr bwMode="auto">
          <a:xfrm>
            <a:off x="4577090" y="5516945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Gerader Verbinder 75">
            <a:extLst>
              <a:ext uri="{FF2B5EF4-FFF2-40B4-BE49-F238E27FC236}">
                <a16:creationId xmlns:a16="http://schemas.microsoft.com/office/drawing/2014/main" id="{6636D974-1A82-4B84-A1E9-DF8AC48D474D}"/>
              </a:ext>
            </a:extLst>
          </p:cNvPr>
          <p:cNvCxnSpPr/>
          <p:nvPr/>
        </p:nvCxnSpPr>
        <p:spPr bwMode="auto">
          <a:xfrm>
            <a:off x="5091306" y="5519803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Gerader Verbinder 76">
            <a:extLst>
              <a:ext uri="{FF2B5EF4-FFF2-40B4-BE49-F238E27FC236}">
                <a16:creationId xmlns:a16="http://schemas.microsoft.com/office/drawing/2014/main" id="{B15520E3-92DB-4C95-91BF-A46645EA5921}"/>
              </a:ext>
            </a:extLst>
          </p:cNvPr>
          <p:cNvCxnSpPr/>
          <p:nvPr/>
        </p:nvCxnSpPr>
        <p:spPr bwMode="auto">
          <a:xfrm>
            <a:off x="5597902" y="5516945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8" name="Gerader Verbinder 77">
            <a:extLst>
              <a:ext uri="{FF2B5EF4-FFF2-40B4-BE49-F238E27FC236}">
                <a16:creationId xmlns:a16="http://schemas.microsoft.com/office/drawing/2014/main" id="{93C126F7-95DB-4327-98DC-561A06575851}"/>
              </a:ext>
            </a:extLst>
          </p:cNvPr>
          <p:cNvCxnSpPr/>
          <p:nvPr/>
        </p:nvCxnSpPr>
        <p:spPr bwMode="auto">
          <a:xfrm>
            <a:off x="6107038" y="5519803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0E074F39-ECF5-431F-B00C-784830E54347}"/>
              </a:ext>
            </a:extLst>
          </p:cNvPr>
          <p:cNvCxnSpPr/>
          <p:nvPr/>
        </p:nvCxnSpPr>
        <p:spPr bwMode="auto">
          <a:xfrm>
            <a:off x="6603474" y="5519167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0" name="Gerader Verbinder 79">
            <a:extLst>
              <a:ext uri="{FF2B5EF4-FFF2-40B4-BE49-F238E27FC236}">
                <a16:creationId xmlns:a16="http://schemas.microsoft.com/office/drawing/2014/main" id="{9D41EBFE-AFB9-4BE4-8CE1-0198C2AA0A97}"/>
              </a:ext>
            </a:extLst>
          </p:cNvPr>
          <p:cNvCxnSpPr/>
          <p:nvPr/>
        </p:nvCxnSpPr>
        <p:spPr bwMode="auto">
          <a:xfrm>
            <a:off x="7107530" y="5522025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1" name="Gerader Verbinder 80">
            <a:extLst>
              <a:ext uri="{FF2B5EF4-FFF2-40B4-BE49-F238E27FC236}">
                <a16:creationId xmlns:a16="http://schemas.microsoft.com/office/drawing/2014/main" id="{377FA214-5D1C-4955-A00A-DAF7DE0376AD}"/>
              </a:ext>
            </a:extLst>
          </p:cNvPr>
          <p:cNvCxnSpPr/>
          <p:nvPr/>
        </p:nvCxnSpPr>
        <p:spPr bwMode="auto">
          <a:xfrm>
            <a:off x="7611586" y="5519167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Gerader Verbinder 81">
            <a:extLst>
              <a:ext uri="{FF2B5EF4-FFF2-40B4-BE49-F238E27FC236}">
                <a16:creationId xmlns:a16="http://schemas.microsoft.com/office/drawing/2014/main" id="{E344B811-F47D-4A33-A7CD-CFE8C19226ED}"/>
              </a:ext>
            </a:extLst>
          </p:cNvPr>
          <p:cNvCxnSpPr/>
          <p:nvPr/>
        </p:nvCxnSpPr>
        <p:spPr bwMode="auto">
          <a:xfrm>
            <a:off x="8115642" y="5522025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3" name="Gerader Verbinder 82">
            <a:extLst>
              <a:ext uri="{FF2B5EF4-FFF2-40B4-BE49-F238E27FC236}">
                <a16:creationId xmlns:a16="http://schemas.microsoft.com/office/drawing/2014/main" id="{8226BD42-4C1A-4BAF-A121-80A73467972A}"/>
              </a:ext>
            </a:extLst>
          </p:cNvPr>
          <p:cNvCxnSpPr/>
          <p:nvPr/>
        </p:nvCxnSpPr>
        <p:spPr bwMode="auto">
          <a:xfrm>
            <a:off x="8624778" y="5519167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4" name="Gerader Verbinder 83">
            <a:extLst>
              <a:ext uri="{FF2B5EF4-FFF2-40B4-BE49-F238E27FC236}">
                <a16:creationId xmlns:a16="http://schemas.microsoft.com/office/drawing/2014/main" id="{F129A166-DE0D-4DE9-99ED-E0D41F6193C9}"/>
              </a:ext>
            </a:extLst>
          </p:cNvPr>
          <p:cNvCxnSpPr/>
          <p:nvPr/>
        </p:nvCxnSpPr>
        <p:spPr bwMode="auto">
          <a:xfrm>
            <a:off x="9123754" y="5522025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Gerader Verbinder 84">
            <a:extLst>
              <a:ext uri="{FF2B5EF4-FFF2-40B4-BE49-F238E27FC236}">
                <a16:creationId xmlns:a16="http://schemas.microsoft.com/office/drawing/2014/main" id="{1BEDF0DA-F4AB-422B-9454-44F3796BF10C}"/>
              </a:ext>
            </a:extLst>
          </p:cNvPr>
          <p:cNvCxnSpPr/>
          <p:nvPr/>
        </p:nvCxnSpPr>
        <p:spPr bwMode="auto">
          <a:xfrm>
            <a:off x="9627810" y="5519167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60D7CC5B-552F-41A3-AFC2-570A798191BB}"/>
              </a:ext>
            </a:extLst>
          </p:cNvPr>
          <p:cNvCxnSpPr>
            <a:cxnSpLocks/>
          </p:cNvCxnSpPr>
          <p:nvPr/>
        </p:nvCxnSpPr>
        <p:spPr bwMode="auto">
          <a:xfrm flipH="1">
            <a:off x="4721274" y="2352781"/>
            <a:ext cx="416170" cy="644419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9" name="Ellipse 88">
            <a:extLst>
              <a:ext uri="{FF2B5EF4-FFF2-40B4-BE49-F238E27FC236}">
                <a16:creationId xmlns:a16="http://schemas.microsoft.com/office/drawing/2014/main" id="{8AF1EC38-383C-4DFA-AA56-1903102B92B6}"/>
              </a:ext>
            </a:extLst>
          </p:cNvPr>
          <p:cNvSpPr/>
          <p:nvPr/>
        </p:nvSpPr>
        <p:spPr bwMode="auto">
          <a:xfrm>
            <a:off x="4631274" y="2907200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B7FB8771-E714-42D0-820E-9E387A9C1F43}"/>
              </a:ext>
            </a:extLst>
          </p:cNvPr>
          <p:cNvCxnSpPr>
            <a:cxnSpLocks/>
          </p:cNvCxnSpPr>
          <p:nvPr/>
        </p:nvCxnSpPr>
        <p:spPr bwMode="auto">
          <a:xfrm>
            <a:off x="2231522" y="2529951"/>
            <a:ext cx="1244876" cy="1061067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1" name="Ellipse 90">
            <a:extLst>
              <a:ext uri="{FF2B5EF4-FFF2-40B4-BE49-F238E27FC236}">
                <a16:creationId xmlns:a16="http://schemas.microsoft.com/office/drawing/2014/main" id="{357490FC-9F4E-4A6E-8E9A-96649FBD82E1}"/>
              </a:ext>
            </a:extLst>
          </p:cNvPr>
          <p:cNvSpPr/>
          <p:nvPr/>
        </p:nvSpPr>
        <p:spPr bwMode="auto">
          <a:xfrm>
            <a:off x="3323712" y="3454872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92" name="Grafik 91">
            <a:extLst>
              <a:ext uri="{FF2B5EF4-FFF2-40B4-BE49-F238E27FC236}">
                <a16:creationId xmlns:a16="http://schemas.microsoft.com/office/drawing/2014/main" id="{3A0F09C3-BE9F-448F-A5D1-1804CB31E45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97" y="5096582"/>
            <a:ext cx="4320000" cy="360000"/>
          </a:xfrm>
          <a:prstGeom prst="rect">
            <a:avLst/>
          </a:prstGeom>
        </p:spPr>
      </p:pic>
      <p:pic>
        <p:nvPicPr>
          <p:cNvPr id="97" name="Grafik 96">
            <a:extLst>
              <a:ext uri="{FF2B5EF4-FFF2-40B4-BE49-F238E27FC236}">
                <a16:creationId xmlns:a16="http://schemas.microsoft.com/office/drawing/2014/main" id="{096E4F29-C500-4469-AC09-581EC754CF9D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5180620"/>
            <a:ext cx="11557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99" name="Grafik 98">
            <a:extLst>
              <a:ext uri="{FF2B5EF4-FFF2-40B4-BE49-F238E27FC236}">
                <a16:creationId xmlns:a16="http://schemas.microsoft.com/office/drawing/2014/main" id="{C9ABD72A-69E3-430D-8B0C-5D3D485C8D54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16" y="5756684"/>
            <a:ext cx="10033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90" name="Ellipse 89">
            <a:extLst>
              <a:ext uri="{FF2B5EF4-FFF2-40B4-BE49-F238E27FC236}">
                <a16:creationId xmlns:a16="http://schemas.microsoft.com/office/drawing/2014/main" id="{B59F5B41-16B8-43EC-B20A-5ADE87F7A472}"/>
              </a:ext>
            </a:extLst>
          </p:cNvPr>
          <p:cNvSpPr/>
          <p:nvPr/>
        </p:nvSpPr>
        <p:spPr bwMode="auto">
          <a:xfrm>
            <a:off x="5300426" y="4075052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cxnSp>
        <p:nvCxnSpPr>
          <p:cNvPr id="88" name="Gerader Verbinder 87">
            <a:extLst>
              <a:ext uri="{FF2B5EF4-FFF2-40B4-BE49-F238E27FC236}">
                <a16:creationId xmlns:a16="http://schemas.microsoft.com/office/drawing/2014/main" id="{85CC3D99-6062-4B19-89E4-BC6B948A5630}"/>
              </a:ext>
            </a:extLst>
          </p:cNvPr>
          <p:cNvCxnSpPr>
            <a:cxnSpLocks/>
            <a:stCxn id="90" idx="5"/>
          </p:cNvCxnSpPr>
          <p:nvPr/>
        </p:nvCxnSpPr>
        <p:spPr bwMode="auto">
          <a:xfrm>
            <a:off x="5454066" y="4228692"/>
            <a:ext cx="862172" cy="747730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95" name="Grafik 94">
            <a:extLst>
              <a:ext uri="{FF2B5EF4-FFF2-40B4-BE49-F238E27FC236}">
                <a16:creationId xmlns:a16="http://schemas.microsoft.com/office/drawing/2014/main" id="{B8DE4A35-7CDE-4E9E-A680-C1F5D9DDC6EA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296" y="2816932"/>
            <a:ext cx="50292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136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146F0021-BEED-46F6-9420-14838580AC46}"/>
              </a:ext>
            </a:extLst>
          </p:cNvPr>
          <p:cNvSpPr/>
          <p:nvPr/>
        </p:nvSpPr>
        <p:spPr bwMode="auto">
          <a:xfrm>
            <a:off x="8738356" y="2931343"/>
            <a:ext cx="2758319" cy="1109725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4D28104-67D7-4899-85F7-DCA339FCA9F8}"/>
              </a:ext>
            </a:extLst>
          </p:cNvPr>
          <p:cNvSpPr/>
          <p:nvPr/>
        </p:nvSpPr>
        <p:spPr bwMode="auto">
          <a:xfrm>
            <a:off x="679338" y="4221088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C35A6D6D-2EA1-4AB4-A29E-8B08B78878EF}"/>
              </a:ext>
            </a:extLst>
          </p:cNvPr>
          <p:cNvSpPr/>
          <p:nvPr/>
        </p:nvSpPr>
        <p:spPr bwMode="auto">
          <a:xfrm>
            <a:off x="671742" y="1916832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DF95D67B-6B84-4DA5-B5D2-906BA4ECDDF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3894100" y="2158005"/>
            <a:ext cx="1026101" cy="505629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320DFA7-D7A6-4A28-A563-A20C414ECE4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2148625" y="2175690"/>
            <a:ext cx="1170324" cy="415936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06F92708-74EB-4F2E-A525-341C4F7E9CC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6196568" y="2081122"/>
            <a:ext cx="685864" cy="523556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B3F41ED2-5065-4988-99AE-1D7571A9DBDA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797756" y="2175690"/>
            <a:ext cx="1082710" cy="384536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91274FEB-C4D6-47FD-86AE-A2135C722D5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128" y="2522016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9BF48B3-A1EF-4A91-A05B-9F6729748A2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891" y="2519324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50A1F23A-061C-4BBE-AE74-93BBB51BAA5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24" y="2514333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B6708EF2-1422-4C99-935C-A712287DC2B5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28" y="2514333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3" name="Grafik 42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99E2FD1E-F27F-482D-AAD4-43E9074C7CC5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805352" y="4478525"/>
            <a:ext cx="1190302" cy="38283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CFAE96B0-D739-4C1A-BD40-13C8EA052F17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145612" y="4482125"/>
            <a:ext cx="1093518" cy="384536"/>
          </a:xfrm>
          <a:prstGeom prst="rect">
            <a:avLst/>
          </a:prstGeom>
        </p:spPr>
      </p:pic>
      <p:pic>
        <p:nvPicPr>
          <p:cNvPr id="45" name="Grafik 44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90BC642A-31DC-4500-9A03-93831D119EA1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6446440" y="4370513"/>
            <a:ext cx="465900" cy="523556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DCE8A23A-A5D3-4F47-ACEE-5B8998C59F2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4" y="4791508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D59EB7CB-EFEE-4D2C-A792-873D2505D331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50" y="4797276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F186EDD-041D-4E04-9987-B8A11F717356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600" y="4797276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D0EABFB5-7AB2-4ECC-99B5-C7F443FF3988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27"/>
          <a:stretch/>
        </p:blipFill>
        <p:spPr>
          <a:xfrm>
            <a:off x="8832304" y="3153255"/>
            <a:ext cx="2547342" cy="69501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7CC3222-586E-46D5-B821-782DB5E40A00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1562896"/>
            <a:ext cx="2550886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D77E038-3F14-4333-818E-9673EA60BAF9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3861048"/>
            <a:ext cx="52324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5AC5B18-B709-4C19-9FAD-7A19FEFF5DE9}"/>
              </a:ext>
            </a:extLst>
          </p:cNvPr>
          <p:cNvPicPr>
            <a:picLocks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180" y="2194632"/>
            <a:ext cx="24384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4B727200-F449-4FDB-B687-5D073408AB41}"/>
              </a:ext>
            </a:extLst>
          </p:cNvPr>
          <p:cNvSpPr/>
          <p:nvPr/>
        </p:nvSpPr>
        <p:spPr bwMode="auto">
          <a:xfrm>
            <a:off x="7464152" y="1562896"/>
            <a:ext cx="770351" cy="3918742"/>
          </a:xfrm>
          <a:prstGeom prst="rightBrace">
            <a:avLst/>
          </a:prstGeom>
          <a:noFill/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626CA40-96A9-44DC-BB03-72C69C9C8FF8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485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306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146F0021-BEED-46F6-9420-14838580AC46}"/>
              </a:ext>
            </a:extLst>
          </p:cNvPr>
          <p:cNvSpPr/>
          <p:nvPr/>
        </p:nvSpPr>
        <p:spPr bwMode="auto">
          <a:xfrm>
            <a:off x="8738356" y="2931343"/>
            <a:ext cx="2758319" cy="1109725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4D28104-67D7-4899-85F7-DCA339FCA9F8}"/>
              </a:ext>
            </a:extLst>
          </p:cNvPr>
          <p:cNvSpPr/>
          <p:nvPr/>
        </p:nvSpPr>
        <p:spPr bwMode="auto">
          <a:xfrm>
            <a:off x="679338" y="4221088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C35A6D6D-2EA1-4AB4-A29E-8B08B78878EF}"/>
              </a:ext>
            </a:extLst>
          </p:cNvPr>
          <p:cNvSpPr/>
          <p:nvPr/>
        </p:nvSpPr>
        <p:spPr bwMode="auto">
          <a:xfrm>
            <a:off x="671742" y="1916832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DF95D67B-6B84-4DA5-B5D2-906BA4ECDDF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3894100" y="2158005"/>
            <a:ext cx="1026101" cy="505629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320DFA7-D7A6-4A28-A563-A20C414ECE4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2148625" y="2175690"/>
            <a:ext cx="1170324" cy="415936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06F92708-74EB-4F2E-A525-341C4F7E9CC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6196568" y="2081122"/>
            <a:ext cx="685864" cy="523556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B3F41ED2-5065-4988-99AE-1D7571A9DBDA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797756" y="2175690"/>
            <a:ext cx="1082710" cy="384536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91274FEB-C4D6-47FD-86AE-A2135C722D5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128" y="2522016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9BF48B3-A1EF-4A91-A05B-9F6729748A2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891" y="2519324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50A1F23A-061C-4BBE-AE74-93BBB51BAA5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24" y="2514333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B6708EF2-1422-4C99-935C-A712287DC2B5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28" y="2514333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3" name="Grafik 42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99E2FD1E-F27F-482D-AAD4-43E9074C7CC5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805352" y="4478525"/>
            <a:ext cx="1190302" cy="38283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CFAE96B0-D739-4C1A-BD40-13C8EA052F17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145612" y="4482125"/>
            <a:ext cx="1093518" cy="384536"/>
          </a:xfrm>
          <a:prstGeom prst="rect">
            <a:avLst/>
          </a:prstGeom>
        </p:spPr>
      </p:pic>
      <p:pic>
        <p:nvPicPr>
          <p:cNvPr id="45" name="Grafik 44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90BC642A-31DC-4500-9A03-93831D119EA1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6446440" y="4370513"/>
            <a:ext cx="465900" cy="523556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DCE8A23A-A5D3-4F47-ACEE-5B8998C59F2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4" y="4791508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D59EB7CB-EFEE-4D2C-A792-873D2505D331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50" y="4797276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F186EDD-041D-4E04-9987-B8A11F717356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600" y="4797276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D0EABFB5-7AB2-4ECC-99B5-C7F443FF3988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27"/>
          <a:stretch/>
        </p:blipFill>
        <p:spPr>
          <a:xfrm>
            <a:off x="8832304" y="3153255"/>
            <a:ext cx="2547342" cy="69501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7CC3222-586E-46D5-B821-782DB5E40A00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1562896"/>
            <a:ext cx="2550886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4B727200-F449-4FDB-B687-5D073408AB41}"/>
              </a:ext>
            </a:extLst>
          </p:cNvPr>
          <p:cNvSpPr/>
          <p:nvPr/>
        </p:nvSpPr>
        <p:spPr bwMode="auto">
          <a:xfrm>
            <a:off x="7464152" y="1562896"/>
            <a:ext cx="770351" cy="3918742"/>
          </a:xfrm>
          <a:prstGeom prst="rightBrace">
            <a:avLst/>
          </a:prstGeom>
          <a:noFill/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626CA40-96A9-44DC-BB03-72C69C9C8FF8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485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8D08796-67E4-4442-BED2-32EDC0047A34}"/>
              </a:ext>
            </a:extLst>
          </p:cNvPr>
          <p:cNvPicPr>
            <a:picLocks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3861048"/>
            <a:ext cx="52324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753E7EA-E299-4E39-8FBF-94CC720865C3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180" y="2194632"/>
            <a:ext cx="24384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990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>
            <a:extLst>
              <a:ext uri="{FF2B5EF4-FFF2-40B4-BE49-F238E27FC236}">
                <a16:creationId xmlns:a16="http://schemas.microsoft.com/office/drawing/2014/main" id="{C3F5ED3A-68A7-4BF1-860C-709BD18F4E2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50FABC95-F9E3-4CF5-B741-AD8550715DA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82DB595-E82E-414D-B672-450203884505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48" name="!!nomoprhGrafik 47">
            <a:extLst>
              <a:ext uri="{FF2B5EF4-FFF2-40B4-BE49-F238E27FC236}">
                <a16:creationId xmlns:a16="http://schemas.microsoft.com/office/drawing/2014/main" id="{38542D08-6682-41F8-8038-98F8A7A9FD6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845" y="2108639"/>
            <a:ext cx="4354599" cy="376828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D76FE62-30A4-4616-BC56-3E2B59C1A00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8" name="!!nomorphGrafik 7">
            <a:extLst>
              <a:ext uri="{FF2B5EF4-FFF2-40B4-BE49-F238E27FC236}">
                <a16:creationId xmlns:a16="http://schemas.microsoft.com/office/drawing/2014/main" id="{77541694-C453-46A4-9B40-DCA607D9C38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19685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6125C233-83BD-4E70-BB08-F53C97094047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FD7BEA1E-1CEA-428C-AF4E-F5B7BD128775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46" name="Rechteck 45">
            <a:extLst>
              <a:ext uri="{FF2B5EF4-FFF2-40B4-BE49-F238E27FC236}">
                <a16:creationId xmlns:a16="http://schemas.microsoft.com/office/drawing/2014/main" id="{BC2BAF39-68B5-47BB-8546-B5A8B5C91E0A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A568B11-A9CE-407F-A973-805D69D31055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36653AA-DE23-4F90-8F86-F01867AB346C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D90B923-12CC-4A69-B139-D5F5093D1B35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6B8A13D-54F4-4459-9D03-90591A8A1E02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70DBD85-5782-454F-8AA8-0104153DD2DF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08" y="1999790"/>
            <a:ext cx="44577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9" name="!!nomoprhPicture 8">
            <a:extLst>
              <a:ext uri="{FF2B5EF4-FFF2-40B4-BE49-F238E27FC236}">
                <a16:creationId xmlns:a16="http://schemas.microsoft.com/office/drawing/2014/main" id="{23C57695-E284-4B81-890D-8221AF431E67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39" y="2564904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2" name="!!nomorphPicture 11">
            <a:extLst>
              <a:ext uri="{FF2B5EF4-FFF2-40B4-BE49-F238E27FC236}">
                <a16:creationId xmlns:a16="http://schemas.microsoft.com/office/drawing/2014/main" id="{A8C66366-1C0B-4F96-A901-85E6EE601BC4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50" y="3503673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069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fik 30">
            <a:extLst>
              <a:ext uri="{FF2B5EF4-FFF2-40B4-BE49-F238E27FC236}">
                <a16:creationId xmlns:a16="http://schemas.microsoft.com/office/drawing/2014/main" id="{2A2A49DF-5149-4BA8-9E41-7A63DDD13A5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0C9CFA1F-6187-42DC-B373-45EDA1B5FF0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20C4AAF-C828-4343-8FF4-5B42CCAEA3D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2755"/>
          <a:stretch/>
        </p:blipFill>
        <p:spPr>
          <a:xfrm>
            <a:off x="605923" y="3104964"/>
            <a:ext cx="6199207" cy="2726297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D76FE62-30A4-4616-BC56-3E2B59C1A00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CA2EB728-25AB-4467-9A11-652C40ADE401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64BCD74F-E3E0-486F-B443-6920B3D982CA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00111A5B-28E8-49BE-B82A-F458DDC9AA7C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CF565F9E-3E42-4975-BA46-E561DFA41BD1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04DCD7AA-ACE5-41BB-AC94-C609BD4404D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98AAECD9-6258-4F5E-88CD-762BC08A22B7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C4E66C29-78C2-4893-9F35-AB1C3C0155CD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5390E9EC-A2EE-4D19-9442-B1C6436D46F2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6FC7F4E5-B54A-46A0-BE92-7F15DB2F78A0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9525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9B343BB-AD5F-446D-8D9B-85D8A4070463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25" y="2922726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" name="!!Picture 3">
            <a:extLst>
              <a:ext uri="{FF2B5EF4-FFF2-40B4-BE49-F238E27FC236}">
                <a16:creationId xmlns:a16="http://schemas.microsoft.com/office/drawing/2014/main" id="{C4C8756B-1C4B-4241-B614-B29FA10B7A7E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814" y="1983957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722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D88BA134-A1CD-42DD-ACE3-044C75A5D3F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18" y="2528900"/>
            <a:ext cx="7776891" cy="3524501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AEB9A6A2-2E3D-4FB9-B7DE-D7554F83BD6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83560D89-24E0-4961-8B9B-91939B66121C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C1E35360-8658-4144-ABB7-0B6D59B59F8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51" name="Rechteck 50">
            <a:extLst>
              <a:ext uri="{FF2B5EF4-FFF2-40B4-BE49-F238E27FC236}">
                <a16:creationId xmlns:a16="http://schemas.microsoft.com/office/drawing/2014/main" id="{1CF1B6C3-308D-4C5D-9CC1-3FF21874DC6F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D02870DF-D98E-4898-A032-F8918B658799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847B869A-52F8-4446-944A-E70CA9B9A47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56" name="Rechteck 55">
            <a:extLst>
              <a:ext uri="{FF2B5EF4-FFF2-40B4-BE49-F238E27FC236}">
                <a16:creationId xmlns:a16="http://schemas.microsoft.com/office/drawing/2014/main" id="{70A429F4-1E84-48A9-AF74-31DF4BDEC4BE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7" name="Grafik 56">
            <a:extLst>
              <a:ext uri="{FF2B5EF4-FFF2-40B4-BE49-F238E27FC236}">
                <a16:creationId xmlns:a16="http://schemas.microsoft.com/office/drawing/2014/main" id="{F06D6911-F1C8-42AC-B04C-1A56642B5637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373A2617-6099-4ADD-B217-A07C713C4C37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1D3AB0A3-07F5-4EF1-94E7-A8C6D078C6EF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F32388D5-3F95-47B6-BDFF-2AA72E14DF42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085D2FB-58E1-4F4E-93E6-890C8D176A59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1663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1" name="!!Picture 3">
            <a:extLst>
              <a:ext uri="{FF2B5EF4-FFF2-40B4-BE49-F238E27FC236}">
                <a16:creationId xmlns:a16="http://schemas.microsoft.com/office/drawing/2014/main" id="{FCE1BD25-6513-46C7-8DE6-5C1295A9AA2C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814" y="1983957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F620DF2-808A-45A5-B52B-B312EC36EE6E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25" y="2922726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07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MOJ@LEWJIOTO7AWZY5H8" val="4554"/>
  <p:tag name="FIRSTCH@8JIELPSV1B8CERQL" val="5408"/>
  <p:tag name="DEFAULTDISPLAYSOURCE" val="\documentclass{article}\pagestyle{empty}&#10;\begin{document}&#10;&#10;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58"/>
  <p:tag name="SOURCE" val="\input{Main.tex}&#10;\pagestyle{empty}&#10;\begin{document}&#10;\color{black}&#10;\Huge&#10;Plank detection&#10;\end{document}"/>
  <p:tag name="TRANSPARENT" val="Fals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91"/>
  <p:tag name="BMPHEIGHT" val="158"/>
  <p:tag name="SOURCE" val="\input{Main.tex}&#10;\pagestyle{empty}&#10;\begin{document}&#10;\color{stgrau}&#10;\Huge \rm Results&#10;\end{document}"/>
  <p:tag name="TRANSPARENT" val="Fals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91"/>
  <p:tag name="SOURCE" val="\input{Main.tex}&#10;\pagestyle{empty}&#10;\begin{document}  &#10;\begin{minipage}[t]{7cm}&#10;\rm&#10;\color{sblue}&#10;\begin{itemize}&#10;\Huge&#10;\item \color{black}&#10;Difficulties with boundaries and black planks&#10;\end{itemize}&#10;\end{minipage}&#10;\end{document}"/>
  <p:tag name="TRANSPARENT" val="Tru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50"/>
  <p:tag name="SOURCE" val="\input{Main.tex}&#10;\pagestyle{empty}&#10;\begin{document}  &#10;\begin{minipage}[t]{7cm}&#10;\rm&#10;\color{sblue}&#10;\begin{itemize}&#10;\Huge&#10;\item \color{black}&#10;Similar performance of all pretrained encoders&#10;\end{itemize}&#10;\end{minipage}&#10;\end{document}"/>
  <p:tag name="TRANSPARENT" val="Tru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441"/>
  <p:tag name="BMPHEIGHT" val="741"/>
  <p:tag name="SOURCE" val="\input{Main.tex}&#10;\pagestyle{empty}&#10;\begin{document}&#10;\begin{tabular}{|l||c|c|} &#10; \hline&#10; Loss &amp; BCE &amp; SCCE \\&#10; Shift &amp; \multicolumn{2}{c|}{False} \\&#10; \bf MultiClass &amp; \bf True &amp; \bf False \\&#10; EarlyStopping &amp; \multicolumn{2}{c|}{False} \\&#10; Epochs &amp; \multicolumn{2}{c|}{100} \\&#10; ImageSize &amp; \multicolumn{2}{c|}{sliced} \\&#10; \hline&#10;\end{tabular}&#10;\end{document}"/>
  <p:tag name="TRANSPARENT" val="Tru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00"/>
  <p:tag name="BMPHEIGHT" val="191"/>
  <p:tag name="SOURCE" val="\input{Main.tex}&#10;\pagestyle{empty}&#10;\begin{document}&#10;\color{black}&#10;\Huge&#10;Input image&#10;\end{document}"/>
  <p:tag name="TRANSPARENT" val="Fals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450"/>
  <p:tag name="BMPHEIGHT" val="158"/>
  <p:tag name="SOURCE" val="\input{Main.tex}&#10;\pagestyle{empty}&#10;\begin{document}&#10;\begin{minipage}[t]{30cm}&#10;\Huge &#10;\color{black}&#10;Advanced Net Architectures and Decoder&#10;\end{minipage}&#10;\end{document}"/>
  <p:tag name="TRANSPARENT" val="Fals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75"/>
  <p:tag name="BMPHEIGHT" val="191"/>
  <p:tag name="SOURCE" val="\input{Main.tex}&#10;\pagestyle{empty}&#10;\begin{document}&#10;\color{sblue}&#10;\Huge \bf Approach&#10;\end{document}"/>
  <p:tag name="TRANSPARENT" val="Fals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83"/>
  <p:tag name="BMPHEIGHT" val="158"/>
  <p:tag name="SOURCE" val="\input{Main.tex}&#10;\pagestyle{empty}&#10;\begin{document}&#10;\Huge &#10;Pretrained Encoders&#10;\end{document}"/>
  <p:tag name="TRANSPARENT" val="Fals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08"/>
  <p:tag name="BMPHEIGHT" val="408"/>
  <p:tag name="SOURCE" val="\input{Main.tex}&#10;\pagestyle{empty}&#10;\begin{document}&#10;\Huge &#10;\noindent&#10;Final Segmentation \\&#10;Architecture&#10;\end{document}"/>
  <p:tag name="TRANSPARENT" val="Fals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25"/>
  <p:tag name="BMPHEIGHT" val="200"/>
  <p:tag name="SOURCE" val="\input{Main.tex}&#10;\pagestyle{empty}&#10;\begin{document}&#10;\color{black}&#10;\Huge&#10;Identify damage&#10;\end{document}"/>
  <p:tag name="TRANSPARENT" val="Fals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66"/>
  <p:tag name="BMPHEIGHT" val="200"/>
  <p:tag name="SOURCE" val="\input{Main.tex}&#10;\pagestyle{empty}&#10;\begin{document}&#10;\color{stgrau}&#10;\Huge \rm SegNet Architecture&#10;\end{document}"/>
  <p:tag name="TRANSPARENT" val="Fals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261.263&#10;\end{document}"/>
  <p:tag name="TRANSPARENT" val="Fals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260.361&#10;\end{document}"/>
  <p:tag name="TRANSPARENT" val="Fals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66"/>
  <p:tag name="BMPHEIGHT" val="200"/>
  <p:tag name="SOURCE" val="\input{Main.tex}&#10;\pagestyle{empty}&#10;\begin{document}&#10;\color{stgrau}&#10;\Huge \rm SegNet Architecture&#10;\end{document}"/>
  <p:tag name="TRANSPARENT" val="Fals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91"/>
  <p:tag name="SOURCE" val="\input{Main.tex}&#10;\pagestyle{empty}&#10;\begin{document}  &#10;\begin{minipage}[t]{7cm}&#10;\rm&#10;\color{sblue}&#10;\begin{itemize}&#10;\Huge&#10;\item \color{black}&#10;Boundaries are detected accurately&#10;\end{itemize}&#10;\end{minipage}&#10;\end{document}"/>
  <p:tag name="TRANSPARENT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83"/>
  <p:tag name="BMPHEIGHT" val="216"/>
  <p:tag name="SOURCE" val="\input{Main.tex}&#10;\pagestyle{empty}&#10;\begin{document}&#10;\color{sblue}&#10;\Huge \bf Introduction/&#10;\end{document}"/>
  <p:tag name="TRANSPARENT" val="Fals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75"/>
  <p:tag name="BMPHEIGHT" val="741"/>
  <p:tag name="SOURCE" val="\input{Main.tex}&#10;\pagestyle{empty}&#10;\begin{document}&#10;\begin{tabular}{|l||c|c|} &#10; \hline&#10; Loss &amp; \multicolumn{2}{c|}{BCE} \\&#10; Shift &amp; \multicolumn{2}{c|}{False} \\&#10; MultiClass &amp; \multicolumn{2}{c|}{False} \\&#10; EarlyStopping &amp; \multicolumn{2}{c|}{False} \\&#10; Epochs &amp; \multicolumn{2}{c|}{50} \\&#10; ImageSize &amp; \multicolumn{2}{c|}{sliced} \\&#10; \hline&#10;\end{tabular}&#10;\end{document}"/>
  <p:tag name="TRANSPARENT" val="Tru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50"/>
  <p:tag name="SOURCE" val="\input{Main.tex}&#10;\pagestyle{empty}&#10;\begin{document}  &#10;\begin{minipage}[t]{7cm}&#10;\rm&#10;\color{sblue}&#10;\begin{itemize}&#10;\Huge&#10;\item \color{black}&#10;Artefacts and background details remain&#10;\end{itemize}&#10;\end{minipage}&#10;\end{document}"/>
  <p:tag name="TRANSPARENT" val="Tru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158"/>
  <p:tag name="SOURCE" val="\input{Main.tex}&#10;\pagestyle{empty}&#10;\begin{document}&#10;\color{stgrau}&#10;\Huge \rm U-Net Architecture&#10;\end{document}"/>
  <p:tag name="TRANSPARENT" val="Fals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1.757.835&#10;\end{document}"/>
  <p:tag name="TRANSPARENT" val="Fals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1.757.835&#10;\end{document}"/>
  <p:tag name="TRANSPARENT" val="Fals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58"/>
  <p:tag name="SOURCE" val="\input{Main.tex}&#10;\pagestyle{empty}&#10;\begin{document}&#10;\color{black}&#10;\Huge&#10;Plank detection&#10;\end{document}"/>
  <p:tag name="TRANSPARENT" val="Fals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158"/>
  <p:tag name="SOURCE" val="\input{Main.tex}&#10;\pagestyle{empty}&#10;\begin{document}&#10;\color{stgrau}&#10;\Huge \rm U-Net Architecture&#10;\end{document}"/>
  <p:tag name="TRANSPARENT" val="Fals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441"/>
  <p:tag name="SOURCE" val="\input{Main.tex}&#10;\pagestyle{empty}&#10;\begin{document}  &#10;\begin{minipage}[t]{7cm}&#10;\rm&#10;\color{sblue}&#10;\begin{itemize}&#10;\Huge&#10;\item \color{black}&#10;Suitable complexity required&#10;\end{itemize}&#10;\end{minipage}&#10;\end{document}"/>
  <p:tag name="TRANSPARENT" val="Tru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75"/>
  <p:tag name="BMPHEIGHT" val="741"/>
  <p:tag name="SOURCE" val="\input{Main.tex}&#10;\pagestyle{empty}&#10;\begin{document}&#10;\begin{tabular}{|l||c|c|} &#10; \hline&#10; Loss &amp; \multicolumn{2}{c|}{BCE} \\&#10; Shift &amp; \multicolumn{2}{c|}{True} \\&#10; MultiClass &amp; \multicolumn{2}{c|}{False} \\&#10; EarlyStopping &amp; \multicolumn{2}{c|}{False} \\&#10; Epochs &amp; \multicolumn{2}{c|}{50} \\&#10; ImageSize &amp; \multicolumn{2}{c|}{sliced} \\&#10; \hline&#10;\end{tabular}&#10;\end{document}"/>
  <p:tag name="TRANSPARENT" val="Tru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158"/>
  <p:tag name="SOURCE" val="\input{Main.tex}&#10;\pagestyle{empty}&#10;\begin{document}&#10;\color{stgrau}&#10;\Huge \rm U-Net Architecture&#10;\end{document}"/>
  <p:tag name="TRANSPARENT" val="Fals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875"/>
  <p:tag name="BMPHEIGHT" val="200"/>
  <p:tag name="SOURCE" val="\input{Main.tex}&#10;\pagestyle{empty}&#10;\begin{document}&#10;\color{stgrau}&#10;\Huge \rm Challenges&#10;\end{document}"/>
  <p:tag name="TRANSPARENT" val="Fals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83"/>
  <p:tag name="BMPHEIGHT" val="858"/>
  <p:tag name="SOURCE" val="\input{Main.tex}&#10;\pagestyle{empty}&#10;\begin{document}&#10;\begin{tabular}{|l||c|c|} &#10; \hline&#10; \bf Loss &amp; \multicolumn{2}{c|}{\bf JD/BCE} \\&#10; Shift &amp; \multicolumn{2}{c|}{False} \\&#10; MultiClass &amp; \multicolumn{2}{c|}{False} \\&#10; EarlyStopping &amp; \multicolumn{2}{c|}{False} \\&#10; Epochs &amp; \multicolumn{2}{c|}{50} \\&#10; Complexity &amp; \multicolumn{2}{c|}{5} \\&#10; ImageSize &amp; \multicolumn{2}{c|}{sliced} \\&#10; \hline&#10;\end{tabular}&#10;\end{document}"/>
  <p:tag name="TRANSPARENT" val="Tru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8"/>
  <p:tag name="BMPHEIGHT" val="691"/>
  <p:tag name="SOURCE" val="\input{Main.tex}&#10;\pagestyle{empty}&#10;\begin{document}  &#10;\begin{minipage}[t]{7cm}&#10;\rm&#10;\color{sblue}&#10;\begin{itemize}&#10;\Huge&#10;\item \color{black}&#10;Jaccard Distance unable to detect black planks&#10;\end{itemize}&#10;\end{minipage}&#10;\end{document}"/>
  <p:tag name="TRANSPARENT" val="Tru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50"/>
  <p:tag name="SOURCE" val="\input{Main.tex}&#10;\pagestyle{empty}&#10;\begin{document}  &#10;\begin{minipage}[t]{7cm}&#10;\rm&#10;\color{sblue}&#10;\begin{itemize}&#10;\Huge&#10;\item \color{black}&#10;Binary Crossentropy leads to better results&#10;\end{itemize}&#10;\end{minipage}&#10;\end{document}"/>
  <p:tag name="TRANSPARENT" val="Tru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158"/>
  <p:tag name="SOURCE" val="\input{Main.tex}&#10;\pagestyle{empty}&#10;\begin{document}&#10;\color{stgrau}&#10;\Huge \rm U-Net Architecture&#10;\end{document}"/>
  <p:tag name="TRANSPARENT" val="Fals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441"/>
  <p:tag name="SOURCE" val="\input{Main.tex}&#10;\pagestyle{empty}&#10;\begin{document}  &#10;\begin{minipage}[t]{7cm}&#10;\rm&#10;\color{sblue}&#10;\begin{itemize}&#10;\Huge&#10;\item \color{black}&#10;Context information helpful&#10;\end{itemize}&#10;\end{minipage}&#10;\end{document}"/>
  <p:tag name="TRANSPARENT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91"/>
  <p:tag name="BMPHEIGHT" val="925"/>
  <p:tag name="SOURCE" val="\input{Main.tex}&#10;\pagestyle{empty}&#10;\begin{document}&#10;\begin{minipage}[t]{7cm}&#10;\color{black}&#10;\centering&#10;\Huge&#10;exact \\&#10;boundary \\&#10;detection \\&#10;required&#10;\end{minipage}&#10;\end{document}"/>
  <p:tag name="TRANSPARENT" val="Tru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25"/>
  <p:tag name="BMPHEIGHT" val="858"/>
  <p:tag name="SOURCE" val="\input{Main.tex}&#10;\pagestyle{empty}&#10;\begin{document}&#10;\begin{tabular}{|l||c|c|} &#10; \hline&#10; Loss &amp; \multicolumn{2}{c|}{SCCE} \\&#10; Shift &amp; \multicolumn{2}{c|}{False} \\&#10; MultiClass &amp; \multicolumn{2}{c|}{True} \\&#10; EarlyStopping &amp; \multicolumn{2}{c|}{False} \\&#10; Epochs &amp; \multicolumn{2}{c|}{50} \\&#10; Complexity &amp; \multicolumn{2}{c|}{5} \\&#10; \bf ImageSize &amp; \multicolumn{2}{c|}{\bf sliced/big} \\&#10; \hline&#10;\end{tabular}&#10;\end{document}"/>
  <p:tag name="TRANSPARENT" val="Tru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color{stgrau}&#10;\Huge \rm Advanced Decoder&#10;\end{document}"/>
  <p:tag name="TRANSPARENT" val="Fals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14.757.419&#10;\end{document}"/>
  <p:tag name="TRANSPARENT" val="Fals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42.731&#10;\end{document}"/>
  <p:tag name="TRANSPARENT" val="Fals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483"/>
  <p:tag name="BMPHEIGHT" val="158"/>
  <p:tag name="SOURCE" val="\input{Main.tex}&#10;\pagestyle{empty}&#10;\begin{document}&#10;\Huge &#10;\noindent&#10;Combined with MobileNet V2&#10;\end{document}"/>
  <p:tag name="TRANSPARENT" val="Fals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50"/>
  <p:tag name="BMPHEIGHT" val="441"/>
  <p:tag name="SOURCE" val="\input{Main.tex}&#10;\pagestyle{empty}&#10;\begin{document}&#10;\begin{minipage}[t]{7cm}&#10;\color{black}&#10;\centering&#10;\Huge&#10;black and \\&#10;white planks&#10;\end{minipage}&#10;\end{document}"/>
  <p:tag name="TRANSPARENT" val="Tru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color{stgrau}&#10;\Huge \rm Advanced Decoder&#10;\end{document}"/>
  <p:tag name="TRANSPARENT" val="Fals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75"/>
  <p:tag name="BMPHEIGHT" val="408"/>
  <p:tag name="SOURCE" val="\input{Main.tex}&#10;\pagestyle{empty}&#10;\begin{document}  &#10;\begin{minipage}[t]{7cm}&#10;\rm&#10;\color{sblue}&#10;\begin{itemize}&#10;\Huge&#10;\item \color{black}&#10;Black planks\\ difficult to find&#10;\end{itemize}&#10;\end{minipage}&#10;\end{document}"/>
  <p:tag name="TRANSPARENT" val="Tru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  &#10;\begin{minipage}[t]{7cm}&#10;\rm&#10;\color{sblue}&#10;\begin{itemize}&#10;\Huge&#10;\item \color{black}&#10;Edges blurred&#10;\end{itemize}&#10;\end{minipage}&#10;\end{document}"/>
  <p:tag name="TRANSPARENT" val="Tru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75"/>
  <p:tag name="BMPHEIGHT" val="741"/>
  <p:tag name="SOURCE" val="\input{Main.tex}&#10;\pagestyle{empty}&#10;\begin{document}&#10;\begin{tabular}{|l||c|} &#10; \hline&#10; Loss &amp; BCE \\&#10; Shift &amp; False \\&#10; MultiClass &amp; False \\&#10; EarlyStopping &amp; False \\&#10; Epochs &amp; 25 \\&#10; ImageSize &amp; sliced \\&#10; \hline&#10;\end{tabular}&#10;\end{document}"/>
  <p:tag name="TRANSPARENT" val="Tru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color{stgrau}&#10;\Huge \rm Advanced Decoder&#10;\end{document}"/>
  <p:tag name="TRANSPARENT" val="Fals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5"/>
  <p:tag name="BMPHEIGHT" val="25"/>
  <p:tag name="SOURCE" val="\input{Main.tex}&#10;\pagestyle{empty}&#10;\begin{document}&#10;\begin{minipage}[t]{7cm}&#10;\color{black}&#10;\centering&#10;\Huge&#10;...&#10;\end{minipage}&#10;\end{document}"/>
  <p:tag name="TRANSPARENT" val="Tru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441"/>
  <p:tag name="SOURCE" val="\input{Main.tex}&#10;\pagestyle{empty}&#10;\begin{document}  &#10;\begin{minipage}[t]{7cm}&#10;\rm&#10;\color{sblue}&#10;\begin{itemize}&#10;\Huge&#10;\item \color{black}&#10;Oscillations\\ around the edges&#10;\end{itemize}&#10;\end{minipage}&#10;\end{document}"/>
  <p:tag name="TRANSPARENT" val="Tru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91"/>
  <p:tag name="SOURCE" val="\input{Main.tex}&#10;\pagestyle{empty}&#10;\begin{document}  &#10;\begin{minipage}[t]{7cm}&#10;\rm&#10;\color{sblue}&#10;\begin{itemize}&#10;\Huge&#10;\item \color{black}&#10;Wrong classification of background&#10;\end{itemize}&#10;\end{minipage}&#10;\end{document}"/>
  <p:tag name="TRANSPARENT" val="Tru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08"/>
  <p:tag name="BMPHEIGHT" val="741"/>
  <p:tag name="SOURCE" val="\input{Main.tex}&#10;\pagestyle{empty}&#10;\begin{document}&#10;\begin{tabular}{|l||c|} &#10; \hline&#10; Loss &amp; SCCE \\&#10; Shift &amp; False \\&#10; MultiClass &amp; True \\&#10; EarlyStopping &amp; False \\&#10; Epochs &amp; 50 \\&#10; ImageSize &amp; sliced \\&#10; \hline&#10;\end{tabular}&#10;\end{document}"/>
  <p:tag name="TRANSPARENT" val="Tru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41"/>
  <p:tag name="BMPHEIGHT" val="408"/>
  <p:tag name="SOURCE" val="\input{Main.tex}&#10;\pagestyle{empty}&#10;\begin{document}&#10;\begin{minipage}[t]{7cm}&#10;\color{black}&#10;\centering&#10;\Huge&#10;barcode \\&#10;labels&#10;\end{minipage}&#10;\end{document}"/>
  <p:tag name="TRANSPARENT" val="Tru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83"/>
  <p:tag name="BMPHEIGHT" val="158"/>
  <p:tag name="SOURCE" val="\input{Main.tex}&#10;\pagestyle{empty}&#10;\begin{document}&#10;\Huge &#10;\color{black}&#10;Pretrained Encoders&#10;\end{document}"/>
  <p:tag name="TRANSPARENT" val="Fals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450"/>
  <p:tag name="BMPHEIGHT" val="158"/>
  <p:tag name="SOURCE" val="\input{Main.tex}&#10;\pagestyle{empty}&#10;\begin{document}&#10;\begin{minipage}[t]{30cm}&#10;\Huge &#10;\color{black}&#10;Advanced Net Architectures and Decoder&#10;\end{minipage}&#10;\end{document}"/>
  <p:tag name="TRANSPARENT" val="False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08"/>
  <p:tag name="BMPHEIGHT" val="408"/>
  <p:tag name="SOURCE" val="\input{Main.tex}&#10;\pagestyle{empty}&#10;\begin{document}&#10;\Huge &#10;\color{black}&#10;\noindent&#10;Final Segmentation \\&#10;Architecture&#10;\end{document}"/>
  <p:tag name="TRANSPARENT" val="False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75"/>
  <p:tag name="BMPHEIGHT" val="191"/>
  <p:tag name="SOURCE" val="\input{Main.tex}&#10;\pagestyle{empty}&#10;\begin{document}&#10;\color{sblue}&#10;\Huge \bf Approach&#10;\end{document}"/>
  <p:tag name="TRANSPARENT" val="False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750"/>
  <p:tag name="BMPHEIGHT" val="191"/>
  <p:tag name="SOURCE" val="\input{Main.tex}&#10;\pagestyle{empty}&#10;\begin{document}&#10;\begin{minipage}[t]{30cm}&#10;\Huge&#10;\color{black}&#10;U-Net architecture with pretrained MobileNetV2-encoder&#10;\end{minipage}&#10;\end{document}"/>
  <p:tag name="TRANSPARENT" val="False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191"/>
  <p:tag name="BMPHEIGHT" val="191"/>
  <p:tag name="SOURCE" val="\input{Main.tex}&#10;\pagestyle{empty}&#10;\begin{document}&#10;\color{sblue}&#10;\begin{minipage}[t]{30cm}&#10;\Huge \bf Final Segmentation Architecture with a Pre-trained Encoder&#10;\end{minipage}&#10;\end{document}"/>
  <p:tag name="TRANSPARENT" val="True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1.095.604&#10;\end{document}"/>
  <p:tag name="TRANSPARENT" val="False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479.348&#10;\end{document}"/>
  <p:tag name="TRANSPARENT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633"/>
  <p:tag name="BMPHEIGHT" val="75"/>
  <p:tag name="SOURCE" val="\input{Main}&#10;\begin{document}&#10;\pagestyle{empty}&#10;\begin{minipage}[t]{30cm}&#10;\rm&#10;\scriptsize&#10;\flushleft{&#10;\color{sblue} [\color{black} \,Near Realtime Damage Detection of Wooden Planks\,\color{sblue}] \quad&#10;\color{sblue} [\color{black} \,Institute of Statics und Dynamics of Aerospace Structures\,\color{sblue}] \quad\quad&#10;\  }&#10;\end{minipage}&#10;\end{document}"/>
  <p:tag name="TRANSPARENT" val="Fals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75"/>
  <p:tag name="BMPHEIGHT" val="191"/>
  <p:tag name="SOURCE" val="\input{Main.tex}&#10;\pagestyle{empty}&#10;\begin{document}&#10;\color{sblue}&#10;\Huge \bf Approach&#10;\end{document}"/>
  <p:tag name="TRANSPARENT" val="False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441"/>
  <p:tag name="SOURCE" val="\input{Main.tex}&#10;\pagestyle{empty}&#10;\begin{document}  &#10;\begin{minipage}[t]{7cm}&#10;\rm&#10;\color{sblue}&#10;\begin{itemize}&#10;\Huge&#10;\item \color{black}&#10;Significant improvement&#10;\end{itemize}&#10;\end{minipage}&#10;\end{document}"/>
  <p:tag name="TRANSPARENT" val="True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91"/>
  <p:tag name="BMPHEIGHT" val="216"/>
  <p:tag name="SOURCE" val="\input{Main.tex}&#10;\pagestyle{empty}&#10;\begin{document}&#10;\color{sblue}&#10;\Huge&#10;\rm&#10;\bf&#10;/&#10;\color{stgrau}&#10;\Huge \rm Results&#10;\end{document}"/>
  <p:tag name="TRANSPARENT" val="False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191"/>
  <p:tag name="BMPHEIGHT" val="191"/>
  <p:tag name="SOURCE" val="\input{Main.tex}&#10;\pagestyle{empty}&#10;\begin{document}&#10;\color{sblue}&#10;\begin{minipage}[t]{30cm}&#10;\Huge \bf Final Segmentation Architecture with a Pre-trained Encoder&#10;\end{minipage}&#10;\end{document}"/>
  <p:tag name="TRANSPARENT" val="True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58"/>
  <p:tag name="BMPHEIGHT" val="741"/>
  <p:tag name="SOURCE" val="\input{Main.tex}&#10;\pagestyle{empty}&#10;\begin{document}&#10;\begin{tabular}{|l||c|c|} &#10; \hline&#10; Loss &amp; \multicolumn{2}{c|}{BCE/SCCE} \\&#10; Shift &amp; \multicolumn{2}{c|}{False} \\&#10; MultiClass &amp; \multicolumn{2}{c|}{True/False} \\&#10; EarlyStopping &amp; \multicolumn{2}{c|}{False} \\&#10; Epochs &amp; \multicolumn{2}{c|}{50 $|$ 20} \\&#10; ImageSize &amp; \multicolumn{2}{c|}{sliced} \\&#10; \hline&#10;\end{tabular}&#10;\end{document}"/>
  <p:tag name="TRANSPARENT" val="True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66"/>
  <p:tag name="BMPHEIGHT" val="900"/>
  <p:tag name="SOURCE" val="\input{Main.tex}&#10;\pagestyle{empty}&#10;\begin{document}  &#10;\begin{minipage}[t]{7cm}&#10;\rm&#10;\color{sblue}&#10;\begin{itemize}&#10;\Huge&#10;\item \color{black}&#10;Accurate segmentation with clear detection of boundaries&#10;\end{itemize}&#10;\end{minipage}&#10;\end{document}"/>
  <p:tag name="TRANSPARENT" val="True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408"/>
  <p:tag name="SOURCE" val="\input{Main.tex}&#10;\pagestyle{empty}&#10;\begin{document}  &#10;\begin{minipage}[t]{7cm}&#10;\rm&#10;\color{sblue}&#10;\begin{itemize}&#10;\Huge&#10;\item \color{black}&#10;Still some issues with barcodes&#10;\end{itemize}&#10;\end{minipage}&#10;\end{document}"/>
  <p:tag name="TRANSPARENT" val="True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91"/>
  <p:tag name="BMPHEIGHT" val="216"/>
  <p:tag name="SOURCE" val="\input{Main.tex}&#10;\pagestyle{empty}&#10;\begin{document}&#10;\color{sblue}&#10;\Huge&#10;\rm&#10;\bf&#10;/&#10;\color{stgrau}&#10;\Huge \rm Results&#10;\end{document}"/>
  <p:tag name="TRANSPARENT" val="False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191"/>
  <p:tag name="BMPHEIGHT" val="191"/>
  <p:tag name="SOURCE" val="\input{Main.tex}&#10;\pagestyle{empty}&#10;\begin{document}&#10;\color{sblue}&#10;\begin{minipage}[t]{30cm}&#10;\Huge \bf Final Segmentation Architecture with a Pre-trained Encoder&#10;\end{minipage}&#10;\end{document}"/>
  <p:tag name="TRANSPARENT" val="True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58"/>
  <p:tag name="BMPHEIGHT" val="741"/>
  <p:tag name="SOURCE" val="\input{Main.tex}&#10;\pagestyle{empty}&#10;\begin{document}&#10;\begin{tabular}{|l||c|c|} &#10; \hline&#10; Loss &amp; \multicolumn{2}{c|}{BCE/SCCE} \\&#10; Shift &amp; \multicolumn{2}{c|}{False} \\&#10; MultiClass &amp; \multicolumn{2}{c|}{True/False} \\&#10; EarlyStopping &amp; \multicolumn{2}{c|}{False} \\&#10; Epochs &amp; \multicolumn{2}{c|}{50 $|$ 20} \\&#10; ImageSize &amp; \multicolumn{2}{c|}{sliced} \\&#10; \hline&#10;\end{tabular}&#10;\end{document}"/>
  <p:tag name="TRANSPARENT" val="True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675"/>
  <p:tag name="BMPHEIGHT" val="191"/>
  <p:tag name="SOURCE" val="\input{Main.tex}&#10;\pagestyle{empty}&#10;\begin{document}&#10;\color{sblue}&#10;\begin{minipage}[t]{30cm}&#10;\Huge \bf Benchmark Studies on a Coral Chip&#10;\end{minipage}&#10;\end{document}"/>
  <p:tag name="TRANSPARENT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25"/>
  <p:tag name="BMPHEIGHT" val="441"/>
  <p:tag name="SOURCE" val="\input{Main.tex}&#10;\pagestyle{empty}&#10;\begin{document}&#10;\begin{minipage}[t]{7cm}&#10;\color{black}&#10;\centering&#10;\Huge&#10;data \\&#10;augmentation&#10;\end{minipage}&#10;\end{document}"/>
  <p:tag name="TRANSPARENT" val="True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266"/>
  <p:tag name="BMPHEIGHT" val="441"/>
  <p:tag name="SOURCE" val="\input{Main.tex}&#10;\pagestyle{empty}&#10;\begin{document}  &#10;\begin{minipage}[t]{10cm}&#10;\rm&#10;\color{sblue}&#10;\begin{itemize}&#10;\Huge&#10;\item \color{black}&#10;Big images cannot be used on Coral Chip&#10;\end{itemize}&#10;\end{minipage}&#10;\end{document}"/>
  <p:tag name="TRANSPARENT" val="True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258"/>
  <p:tag name="BMPHEIGHT" val="408"/>
  <p:tag name="SOURCE" val="\input{Main.tex}&#10;\pagestyle{empty}&#10;\begin{document}  &#10;\begin{minipage}[t]{10cm}&#10;\rm&#10;\color{sblue}&#10;\begin{itemize}&#10;\Huge&#10;\item \color{black}&#10;Promising results for realtime detection&#10;\end{itemize}&#10;\end{minipage}&#10;\end{document}"/>
  <p:tag name="TRANSPARENT" val="True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258"/>
  <p:tag name="BMPHEIGHT" val="691"/>
  <p:tag name="SOURCE" val="\input{Main.tex}&#10;\pagestyle{empty}&#10;\begin{document}  &#10;\begin{minipage}[t]{10cm}&#10;\rm&#10;\color{sblue}&#10;\begin{itemize}&#10;\Huge&#10;\item \color{black}&#10;Find another way to include additional information into image&#10;\end{itemize}&#10;\end{minipage}&#10;\end{document}"/>
  <p:tag name="TRANSPARENT" val="True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958"/>
  <p:tag name="BMPHEIGHT" val="191"/>
  <p:tag name="SOURCE" val="\input{Main.tex}&#10;\pagestyle{empty}&#10;\begin{document}  &#10;\begin{minipage}[t]{10cm}&#10;\rm&#10;\color{sblue}&#10;\begin{itemize}&#10;\Huge&#10;\item \color{black}&#10;SegNet not applicable&#10;\end{itemize}&#10;\end{minipage}&#10;\end{document}"/>
  <p:tag name="TRANSPARENT" val="True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808"/>
  <p:tag name="BMPHEIGHT" val="158"/>
  <p:tag name="SOURCE" val="\input{Main.tex}&#10;\pagestyle{empty}&#10;\begin{document}&#10;\color{sblue}&#10;\Huge \bf Outlook&#10;\end{document}"/>
  <p:tag name="TRANSPARENT" val="False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8"/>
  <p:tag name="BMPHEIGHT" val="441"/>
  <p:tag name="SOURCE" val="\input{Main.tex}&#10;\pagestyle{empty}&#10;\begin{document}&#10;\centering&#10;\Huge&#10;\color{black}&#10;pre- and post-\\&#10;processing&#10;\end{document}"/>
  <p:tag name="TRANSPARENT" val="True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91"/>
  <p:tag name="BMPHEIGHT" val="650"/>
  <p:tag name="SOURCE" val="\input{Main.tex}&#10;\pagestyle{empty}&#10;\begin{document}&#10;\begin{minipage}[t]{5cm}&#10;\Huge&#10;\centering&#10;\color{black}&#10;improved generation of data&#10;\end{minipage}&#10;\end{document}"/>
  <p:tag name="TRANSPARENT" val="True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33"/>
  <p:tag name="BMPHEIGHT" val="408"/>
  <p:tag name="SOURCE" val="\input{Main.tex}&#10;\pagestyle{empty}&#10;\begin{document}&#10;\color{stgrau}&#10;\Huge   &#10;\centering&#10;\color{black}&#10;deeper \\&#10;networks&#10;\end{document}"/>
  <p:tag name="TRANSPARENT" val="True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833"/>
  <p:tag name="BMPHEIGHT" val="441"/>
  <p:tag name="SOURCE" val="\input{Main.tex}&#10;\pagestyle{empty}&#10;\begin{document}&#10;\color{stgrau}&#10;\Huge   &#10;\centering&#10;\color{black}&#10;intensified \\&#10;training&#10;\end{document}"/>
  <p:tag name="TRANSPARENT" val="True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41"/>
  <p:tag name="BMPHEIGHT" val="291"/>
  <p:tag name="SOURCE" val="\input{Main.tex}&#10;\pagestyle{empty}&#10;\begin{document}&#10;\LARGE&#10;\color{black}&#10;\centering&#10;more \\&#10;data&#10;\end{document}"/>
  <p:tag name="TRANSPARENT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58"/>
  <p:tag name="BMPHEIGHT" val="150"/>
  <p:tag name="SOURCE" val="\input{Main.tex}&#10;\pagestyle{empty}&#10;\begin{document}&#10;\color{black}&#10;\Huge&#10;3072x256&#10;\end{document}"/>
  <p:tag name="TRANSPARENT" val="False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50"/>
  <p:tag name="BMPHEIGHT" val="583"/>
  <p:tag name="SOURCE" val="\input{Main.tex}&#10;\pagestyle{empty}&#10;\begin{document}&#10;\color{stgrau}&#10;\LARGE    &#10;\centering&#10;\color{black}&#10;train black \\&#10;and white \\&#10;separately&#10;\end{document}"/>
  <p:tag name="TRANSPARENT" val="False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991"/>
  <p:tag name="BMPHEIGHT" val="900"/>
  <p:tag name="SOURCE" val="\input{Main.tex}&#10;\pagestyle{empty}&#10;\begin{document}&#10;\Huge&#10;\color{black}&#10;\noindent&#10;Next step: \\&#10;Damage detection using \\&#10;threshold function / \\&#10;RCNN&#10;\end{document}"/>
  <p:tag name="TRANSPARENT" val="False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41"/>
  <p:tag name="BMPHEIGHT" val="191"/>
  <p:tag name="SOURCE" val="\input{Main.tex}&#10;\pagestyle{empty}&#10;\begin{document}&#10;\begin{minipage}[t]{18cm}&#10;\Huge \bf&#10;\color{sblue}&#10;Thank you!&#10;\end{minipage}&#10;\end{document}"/>
  <p:tag name="TRANSPARENT" val="True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433"/>
  <p:tag name="BMPHEIGHT" val="150"/>
  <p:tag name="SOURCE" val="\input{Main.tex}&#10;\begin{document}&#10;\pagestyle{empty}&#10;\begin{minipage}[t]{20cm}&#10;\rm&#10;\Large&#10;\flushleft{&#10;\color{sblue}[\color{black} \,University of Stuttgart \color{sblue}]\\[4mm]}&#10;\end{minipage}&#10;&#10;\end{document}"/>
  <p:tag name="TRANSPARENT" val="True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250"/>
  <p:tag name="BMPHEIGHT" val="333"/>
  <p:tag name="SOURCE" val="\input{Main.tex}&#10;\begin{document}&#10;\pagestyle{empty}&#10;\begin{minipage}[t]{20cm}&#10;\rm&#10;\Large&#10;\flushleft{&#10;\color{sblue}[\color{black} \,Julian Franquinet, Samuel Lehmköster,\\ Lena Scholz \color{sblue}]}&#10;\end{minipage}&#10;&#10;\end{document}"/>
  <p:tag name="TRANSPARENT" val="True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41"/>
  <p:tag name="BMPHEIGHT" val="333"/>
  <p:tag name="SOURCE" val="\input{Main.tex}&#10;\begin{document}&#10;\pagestyle{empty}&#10;\begin{minipage}[t]{20cm}&#10;\rm&#10;\Large&#10;\flushleft{&#10;\color{sblue}[\color{black} \,Institute of Statics and Dynamics of\\&#10;\hspace{0.1cm} Aerospace Structures\color{sblue}]}&#10;\end{minipage}&#10;&#10;\end{document}"/>
  <p:tag name="TRANSPARENT" val="True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700"/>
  <p:tag name="BMPHEIGHT" val="441"/>
  <p:tag name="SOURCE" val="\input{Main.tex}&#10;\pagestyle{empty}&#10;\begin{document}&#10;\rm&#10;\color{stgrau}&#10;\centering&#10;\Huge  Project Presentation\\ \today&#10;\end{document}"/>
  <p:tag name="TRANSPARENT" val="False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color{stgrau}&#10;\Huge \rm Advanced Decoder&#10;\end{document}"/>
  <p:tag name="TRANSPARENT" val="False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58"/>
  <p:tag name="BMPHEIGHT" val="150"/>
  <p:tag name="SOURCE" val="\input{Main.tex}&#10;\pagestyle{empty}&#10;\begin{document}&#10;\color{black}&#10;\Huge&#10;256x256&#10;\end{document}"/>
  <p:tag name="TRANSPARENT" val="False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58"/>
  <p:tag name="BMPHEIGHT" val="741"/>
  <p:tag name="SOURCE" val="\input{Main.tex}&#10;\pagestyle{empty}&#10;\begin{document}&#10;\begin{tabular}{|l||c|} &#10; \hline&#10; Loss &amp; BCE/SCCE \\&#10; Shift &amp; False \\&#10; MultiClass &amp; True/False \\&#10; EarlyStopping &amp; False \\&#10; Epochs &amp; 50 \\&#10; ImageSize &amp; sliced \\&#10; \hline&#10;\end{tabular}&#10;\end{document}"/>
  <p:tag name="TRANSPARENT" val="True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408"/>
  <p:tag name="SOURCE" val="\input{Main.tex}&#10;\pagestyle{empty}&#10;\begin{document}  &#10;\begin{minipage}[t]{7cm}&#10;\rm&#10;\color{sblue}&#10;\begin{itemize}&#10;\Huge&#10;\item \color{black}&#10;Effect of batch normalization&#10;\end{itemize}&#10;\end{minipage}&#10;\end{document}"/>
  <p:tag name="TRANSPARENT" val="True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158"/>
  <p:tag name="SOURCE" val="\input{Main.tex}&#10;\pagestyle{empty}&#10;\begin{document}&#10;\color{stgrau}&#10;\Huge \rm U-Net Architecture&#10;\end{document}"/>
  <p:tag name="TRANSPARENT" val="False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58"/>
  <p:tag name="BMPHEIGHT" val="741"/>
  <p:tag name="SOURCE" val="\input{Main.tex}&#10;\pagestyle{empty}&#10;\begin{document}&#10;\begin{tabular}{|l||c|} &#10; \hline&#10; Loss &amp; BCE \\&#10; Shift &amp; False \\&#10; MultiClass &amp; False \\&#10; EarlyStopping &amp; False \\&#10; Epochs &amp; 20 \\&#10; ImageSize &amp; big \\&#10; \hline&#10;\end{tabular}&#10;\end{document}"/>
  <p:tag name="TRANSPARENT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41"/>
  <p:tag name="BMPHEIGHT" val="375"/>
  <p:tag name="SOURCE" val="\input{Main.tex}&#10;\pagestyle{empty}&#10;\begin{document}&#10;\begin{tabular}{|l||c|c|} &#10; \hline&#10; Shift &amp; True &amp; False \\&#10; MultiClass &amp; True &amp; False \\&#10; ImageSize &amp; sliced &amp; big \\&#10; \hline&#10;\end{tabular}&#10;\end{document}"/>
  <p:tag name="TRANSPARENT" val="True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941"/>
  <p:tag name="SOURCE" val="\input{Main.tex}&#10;\pagestyle{empty}&#10;\begin{document}  &#10;\begin{minipage}[t]{7cm}&#10;\rm&#10;\color{sblue}&#10;\begin{itemize}&#10;\Huge&#10;\item \color{black}&#10;Suitable complexity also for full 3072x256 images required&#10;\end{itemize}&#10;\end{minipage}&#10;\end{document}"/>
  <p:tag name="TRANSPARENT" val="True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158"/>
  <p:tag name="SOURCE" val="\input{Main.tex}&#10;\pagestyle{empty}&#10;\begin{document}&#10;\color{stgrau}&#10;\Huge \rm U-Net Architecture&#10;\end{document}"/>
  <p:tag name="TRANSPARENT" val="False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75"/>
  <p:tag name="BMPHEIGHT" val="741"/>
  <p:tag name="SOURCE" val="\input{Main.tex}&#10;\pagestyle{empty}&#10;\begin{document}&#10;\begin{tabular}{|l||c|} &#10; \hline&#10; Loss &amp; BCE/SCE \\&#10; Shift &amp; False \\&#10; \bf MultiClass &amp; \bf True/False \\&#10; EarlyStopping &amp; False \\&#10; Epochs &amp; 50 \\&#10; ImageSize &amp; sliced \\&#10; \hline&#10;\end{tabular}&#10;\end{document}"/>
  <p:tag name="TRANSPARENT" val="True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91"/>
  <p:tag name="SOURCE" val="\input{Main.tex}&#10;\pagestyle{empty}&#10;\begin{document}  &#10;\begin{minipage}[t]{7cm}&#10;\rm&#10;\color{sblue}&#10;\begin{itemize}&#10;\Huge&#10;\item \color{black}&#10;Multi-class requires more training&#10;\end{itemize}&#10;\end{minipage}&#10;\end{document}"/>
  <p:tag name="TRANSPARENT" val="True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633"/>
  <p:tag name="BMPHEIGHT" val="75"/>
  <p:tag name="SOURCE" val="\input{Main}&#10;\begin{document}&#10;\pagestyle{empty}&#10;\begin{minipage}[t]{30cm}&#10;\rm&#10;\scriptsize&#10;\flushleft{&#10;\color{sblue} [\color{black} \,Near Realtime Damage Detection of Wooden Planks\,\color{sblue}] \quad&#10;\color{sblue} [\color{black} \,Institute of Statics und Dynamics of Aerospace Structures\,\color{sblue}] \quad\quad&#10;\  }&#10;\end{minipage}&#10;\end{document}"/>
  <p:tag name="TRANSPARENT" val="Fals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41"/>
  <p:tag name="BMPHEIGHT" val="408"/>
  <p:tag name="SOURCE" val="\input{Main.tex}&#10;\pagestyle{empty}&#10;\begin{document}&#10;\begin{minipage}[t]{7cm}&#10;\color{black}&#10;\centering&#10;\Huge&#10;barcode \\&#10;labels&#10;\end{minipage}&#10;\end{document}"/>
  <p:tag name="TRANSPARENT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433"/>
  <p:tag name="BMPHEIGHT" val="150"/>
  <p:tag name="SOURCE" val="\input{Main.tex}&#10;\begin{document}&#10;\pagestyle{empty}&#10;\begin{minipage}[t]{20cm}&#10;\rm&#10;\Large&#10;\flushleft{&#10;\color{sblue}[\color{black} \,University of Stuttgart \color{sblue}]\\[4mm]}&#10;\end{minipage}&#10;&#10;\end{document}"/>
  <p:tag name="TRANSPARENT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83"/>
  <p:tag name="BMPHEIGHT" val="158"/>
  <p:tag name="SOURCE" val="\input{Main.tex}&#10;\pagestyle{empty}&#10;\begin{document}&#10;\Huge &#10;\color{black}&#10;Pretrained Encoders&#10;\end{document}"/>
  <p:tag name="TRANSPARENT" val="Fals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450"/>
  <p:tag name="BMPHEIGHT" val="158"/>
  <p:tag name="SOURCE" val="\input{Main.tex}&#10;\pagestyle{empty}&#10;\begin{document}&#10;\begin{minipage}[t]{30cm}&#10;\Huge &#10;\color{black}&#10;Advanced Net Architectures and Decoder&#10;\end{minipage}&#10;\end{document}"/>
  <p:tag name="TRANSPARENT" val="Fals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08"/>
  <p:tag name="BMPHEIGHT" val="408"/>
  <p:tag name="SOURCE" val="\input{Main.tex}&#10;\pagestyle{empty}&#10;\begin{document}&#10;\Huge &#10;\color{black}&#10;\noindent&#10;Final Segmentation \\&#10;Architecture&#10;\end{document}"/>
  <p:tag name="TRANSPARENT" val="Fals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75"/>
  <p:tag name="BMPHEIGHT" val="191"/>
  <p:tag name="SOURCE" val="\input{Main.tex}&#10;\pagestyle{empty}&#10;\begin{document}&#10;\color{sblue}&#10;\Huge \bf Approach&#10;\end{document}"/>
  <p:tag name="TRANSPARENT" val="Fals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41"/>
  <p:tag name="BMPHEIGHT" val="333"/>
  <p:tag name="SOURCE" val="\input{Main.tex}&#10;\begin{document}&#10;\pagestyle{empty}&#10;\begin{minipage}[t]{20cm}&#10;\rm&#10;\Large&#10;\flushleft{&#10;\color{sblue}[\color{black} \,Institute of Statics and Dynamics of\\&#10;\hspace{0.1cm} Aerospace Structures\color{sblue}]}&#10;\end{minipage}&#10;&#10;\end{document}"/>
  <p:tag name="TRANSPARENT" val="Tru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83"/>
  <p:tag name="BMPHEIGHT" val="158"/>
  <p:tag name="SOURCE" val="\input{Main.tex}&#10;\pagestyle{empty}&#10;\begin{document}&#10;\Huge &#10;\color{black}&#10;Pretrained Encoders&#10;\end{document}"/>
  <p:tag name="TRANSPARENT" val="Fals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75"/>
  <p:tag name="BMPHEIGHT" val="191"/>
  <p:tag name="SOURCE" val="\input{Main.tex}&#10;\pagestyle{empty}&#10;\begin{document}&#10;\color{sblue}&#10;\Huge \bf Approach&#10;\end{document}"/>
  <p:tag name="TRANSPARENT" val="Fals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450"/>
  <p:tag name="BMPHEIGHT" val="158"/>
  <p:tag name="SOURCE" val="\input{Main.tex}&#10;\pagestyle{empty}&#10;\begin{document}&#10;\begin{minipage}[t]{30cm}&#10;\Huge &#10;Advanced Net Architectures and Decoder&#10;\end{minipage}&#10;\end{document}"/>
  <p:tag name="TRANSPARENT" val="Fals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08"/>
  <p:tag name="BMPHEIGHT" val="408"/>
  <p:tag name="SOURCE" val="\input{Main.tex}&#10;\pagestyle{empty}&#10;\begin{document}&#10;\Huge &#10;\noindent&#10;Final Segmentation \\&#10;Architecture&#10;\end{document}"/>
  <p:tag name="TRANSPARENT" val="Fals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color{stgrau}&#10;\Huge \rm Simple Decoder&#10;\end{document}"/>
  <p:tag name="TRANSPARENT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308"/>
  <p:tag name="BMPHEIGHT" val="333"/>
  <p:tag name="SOURCE" val="\input{Main.tex}&#10;\begin{document}&#10;\pagestyle{empty}&#10;\begin{minipage}[t]{20cm}&#10;\rm&#10;\Large&#10;\flushleft{&#10;\color{sblue}[\color{black} \,Julian Franquinet, Samuel Lehmk\&quot;oster,\\ &#10;\hspace{0.1cm} Lena Scholz \color{sblue}]}&#10;\end{minipage}&#10;&#10;\end{document}"/>
  <p:tag name="TRANSPARENT" val="Tru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950"/>
  <p:tag name="BMPHEIGHT" val="191"/>
  <p:tag name="SOURCE" val="\input{Main.tex}&#10;\pagestyle{empty}&#10;\begin{document}&#10;\Huge &#10;\noindent&#10;Combined with pretrained encoders&#10;\end{document}"/>
  <p:tag name="TRANSPARENT" val="Fals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6.083&#10;\end{document}"/>
  <p:tag name="TRANSPARENT" val="Fals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6.083&#10;\end{document}"/>
  <p:tag name="TRANSPARENT" val="Fals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375"/>
  <p:tag name="BMPHEIGHT" val="650"/>
  <p:tag name="SOURCE" val="\input{Main.tex}&#10;\pagestyle{empty}&#10;\begin{document}&#10;\begin{minipage}[t]{12cm}&#10;\Huge \bf&#10;\centering&#10;\color{sblue}&#10;Near Realtime Damage Detection on Wooden Planks&#10;\end{minipage}&#10;\end{document}"/>
  <p:tag name="TRANSPARENT" val="Tru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color{stgrau}&#10;\Huge \rm VGG16&#10;\end{document}"/>
  <p:tag name="TRANSPARENT" val="Fals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42.731&#10;\end{document}"/>
  <p:tag name="TRANSPARENT" val="Fals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14.757.419&#10;\end{document}"/>
  <p:tag name="TRANSPARENT" val="Fals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700"/>
  <p:tag name="BMPHEIGHT" val="441"/>
  <p:tag name="SOURCE" val="\input{Main.tex}&#10;\pagestyle{empty}&#10;\begin{document}&#10;\rm&#10;\color{stgrau}&#10;\centering&#10;\Huge  Project Presentation\\ \today&#10;\end{document}"/>
  <p:tag name="TRANSPARENT" val="Fals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91"/>
  <p:tag name="BMPHEIGHT" val="158"/>
  <p:tag name="SOURCE" val="\input{Main.tex}&#10;\pagestyle{empty}&#10;\begin{document}&#10;\color{stgrau}&#10;\Huge \rm MobileNetV2&#10;\end{document}"/>
  <p:tag name="TRANSPARENT" val="Fals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2.356.011&#10;\end{document}"/>
  <p:tag name="TRANSPARENT" val="Fals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98.027&#10;\end{document}"/>
  <p:tag name="TRANSPARENT" val="Fals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color{stgrau}&#10;\Huge \rm ResNet&#10;\end{document}"/>
  <p:tag name="TRANSPARENT" val="Fals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152.323&#10;\end{document}"/>
  <p:tag name="TRANSPARENT" val="Fals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83"/>
  <p:tag name="BMPHEIGHT" val="216"/>
  <p:tag name="SOURCE" val="\input{Main.tex}&#10;\pagestyle{empty}&#10;\begin{document}&#10;\color{sblue}&#10;\Huge \bf Introduction/&#10;\end{document}"/>
  <p:tag name="TRANSPARENT" val="Fals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23.718.123&#10;\end{document}"/>
  <p:tag name="TRANSPARENT" val="Fals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91"/>
  <p:tag name="BMPHEIGHT" val="158"/>
  <p:tag name="SOURCE" val="\input{Main.tex}&#10;\pagestyle{empty}&#10;\begin{document}&#10;\color{stgrau}&#10;\Huge \rm Results&#10;\end{document}"/>
  <p:tag name="TRANSPARENT" val="Fals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8"/>
  <p:tag name="BMPHEIGHT" val="650"/>
  <p:tag name="SOURCE" val="\input{Main.tex}&#10;\pagestyle{empty}&#10;\begin{document}  &#10;\begin{minipage}[t]{7cm}&#10;\rm&#10;\color{sblue}&#10;\begin{itemize}&#10;\Huge&#10;\item \color{black}&#10;Shift and Early Stopping are not beneficial&#10;\end{itemize}&#10;\end{minipage}&#10;\end{document}"/>
  <p:tag name="TRANSPARENT" val="Tru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08"/>
  <p:tag name="BMPHEIGHT" val="741"/>
  <p:tag name="SOURCE" val="\input{Main.tex}&#10;\pagestyle{empty}&#10;\begin{document}&#10;\begin{tabular}{|l||c|c|} &#10; \hline&#10; Loss &amp; \multicolumn{2}{c|}{BCE} \\&#10; \bf Shift &amp; \bf True &amp; \bf False \\&#10; MultiClass &amp; \multicolumn{2}{c|}{False} \\&#10; \bf EarlyStopping &amp; \bf True &amp; \bf False \\&#10; Epochs &amp; 50 &amp; 100 \\&#10; ImageSize &amp; \multicolumn{2}{c|}{sliced} \\&#10; \hline&#10;\end{tabular}&#10;\end{document}"/>
  <p:tag name="TRANSPARENT" val="Tru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91"/>
  <p:tag name="BMPHEIGHT" val="158"/>
  <p:tag name="SOURCE" val="\input{Main.tex}&#10;\pagestyle{empty}&#10;\begin{document}&#10;\color{stgrau}&#10;\Huge \rm Task&#10;\end{document}"/>
  <p:tag name="TRANSPARENT" val="Fals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91"/>
  <p:tag name="BMPHEIGHT" val="158"/>
  <p:tag name="SOURCE" val="\input{Main.tex}&#10;\pagestyle{empty}&#10;\begin{document}&#10;\color{stgrau}&#10;\Huge \rm Results&#10;\end{document}"/>
  <p:tag name="TRANSPARENT" val="Fals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8"/>
  <p:tag name="BMPHEIGHT" val="650"/>
  <p:tag name="SOURCE" val="\input{Main.tex}&#10;\pagestyle{empty}&#10;\begin{document}  &#10;\begin{minipage}[t]{7cm}&#10;\rm&#10;\color{sblue}&#10;\begin{itemize}&#10;\Huge&#10;\item \color{black}&#10;Shift and Early Stopping are not beneficial&#10;\end{itemize}&#10;\end{minipage}&#10;\end{document}"/>
  <p:tag name="TRANSPARENT" val="Tru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08"/>
  <p:tag name="BMPHEIGHT" val="741"/>
  <p:tag name="SOURCE" val="\input{Main.tex}&#10;\pagestyle{empty}&#10;\begin{document}&#10;\begin{tabular}{|l||c|c|} &#10; \hline&#10; Loss &amp; \multicolumn{2}{c|}{SCCE} \\&#10; \bf Shift &amp; \bf True &amp; \bf False \\&#10; MultiClass &amp; \multicolumn{2}{c|}{True} \\&#10; \bf EarlyStopping &amp; \bf True &amp; \bf False \\&#10; Epochs &amp; 50 &amp; 100 \\&#10; ImageSize &amp; \multicolumn{2}{c|}{sliced} \\&#10; \hline&#10;\end{tabular}&#10;\end{document}"/>
  <p:tag name="TRANSPARENT" val="Tru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heme/theme1.xml><?xml version="1.0" encoding="utf-8"?>
<a:theme xmlns:a="http://schemas.openxmlformats.org/drawingml/2006/main" name="1_TK_Praesentation_dt">
  <a:themeElements>
    <a:clrScheme name="TK_Praesentation_dt 1">
      <a:dk1>
        <a:srgbClr val="000000"/>
      </a:dk1>
      <a:lt1>
        <a:srgbClr val="FFFFFF"/>
      </a:lt1>
      <a:dk2>
        <a:srgbClr val="006EAB"/>
      </a:dk2>
      <a:lt2>
        <a:srgbClr val="70ACE2"/>
      </a:lt2>
      <a:accent1>
        <a:srgbClr val="003361"/>
      </a:accent1>
      <a:accent2>
        <a:srgbClr val="C5C6C8"/>
      </a:accent2>
      <a:accent3>
        <a:srgbClr val="FFFFFF"/>
      </a:accent3>
      <a:accent4>
        <a:srgbClr val="000000"/>
      </a:accent4>
      <a:accent5>
        <a:srgbClr val="AAADB7"/>
      </a:accent5>
      <a:accent6>
        <a:srgbClr val="B2B3B5"/>
      </a:accent6>
      <a:hlink>
        <a:srgbClr val="A2A3A5"/>
      </a:hlink>
      <a:folHlink>
        <a:srgbClr val="B3A662"/>
      </a:folHlink>
    </a:clrScheme>
    <a:fontScheme name="TK_Praesentation_dt">
      <a:majorFont>
        <a:latin typeface="TKTypeBold"/>
        <a:ea typeface=""/>
        <a:cs typeface=""/>
      </a:majorFont>
      <a:minorFont>
        <a:latin typeface="TKType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KTypeMedium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KTypeMedium" charset="0"/>
          </a:defRPr>
        </a:defPPr>
      </a:lstStyle>
    </a:lnDef>
  </a:objectDefaults>
  <a:extraClrSchemeLst>
    <a:extraClrScheme>
      <a:clrScheme name="TK_Praesentation_d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K_Praesentation_d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8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507"/>
        </a:accent1>
        <a:accent2>
          <a:srgbClr val="FFD111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D0E"/>
        </a:accent6>
        <a:hlink>
          <a:srgbClr val="6ECF23"/>
        </a:hlink>
        <a:folHlink>
          <a:srgbClr val="6E97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9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607"/>
        </a:accent1>
        <a:accent2>
          <a:srgbClr val="FFD111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D0E"/>
        </a:accent6>
        <a:hlink>
          <a:srgbClr val="6ECF23"/>
        </a:hlink>
        <a:folHlink>
          <a:srgbClr val="6E97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10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607"/>
        </a:accent1>
        <a:accent2>
          <a:srgbClr val="FFD111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D0E"/>
        </a:accent6>
        <a:hlink>
          <a:srgbClr val="6ECF25"/>
        </a:hlink>
        <a:folHlink>
          <a:srgbClr val="6E97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11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607"/>
        </a:accent1>
        <a:accent2>
          <a:srgbClr val="FFD111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D0E"/>
        </a:accent6>
        <a:hlink>
          <a:srgbClr val="6ECF25"/>
        </a:hlink>
        <a:folHlink>
          <a:srgbClr val="6E96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12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607"/>
        </a:accent1>
        <a:accent2>
          <a:srgbClr val="FFD213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E10"/>
        </a:accent6>
        <a:hlink>
          <a:srgbClr val="6ECF25"/>
        </a:hlink>
        <a:folHlink>
          <a:srgbClr val="6E96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1">
        <a:dk1>
          <a:srgbClr val="000000"/>
        </a:dk1>
        <a:lt1>
          <a:srgbClr val="FFFFFF"/>
        </a:lt1>
        <a:dk2>
          <a:srgbClr val="006EAB"/>
        </a:dk2>
        <a:lt2>
          <a:srgbClr val="70ACE2"/>
        </a:lt2>
        <a:accent1>
          <a:srgbClr val="003361"/>
        </a:accent1>
        <a:accent2>
          <a:srgbClr val="C5C6C8"/>
        </a:accent2>
        <a:accent3>
          <a:srgbClr val="FFFFFF"/>
        </a:accent3>
        <a:accent4>
          <a:srgbClr val="000000"/>
        </a:accent4>
        <a:accent5>
          <a:srgbClr val="AAADB7"/>
        </a:accent5>
        <a:accent6>
          <a:srgbClr val="B2B3B5"/>
        </a:accent6>
        <a:hlink>
          <a:srgbClr val="A2A3A5"/>
        </a:hlink>
        <a:folHlink>
          <a:srgbClr val="B3A66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</Words>
  <Application>Microsoft Office PowerPoint</Application>
  <PresentationFormat>Breitbild</PresentationFormat>
  <Paragraphs>13</Paragraphs>
  <Slides>33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8" baseType="lpstr">
      <vt:lpstr>Arial</vt:lpstr>
      <vt:lpstr>Calibri</vt:lpstr>
      <vt:lpstr>TKTypeBold</vt:lpstr>
      <vt:lpstr>TKTypeMedium</vt:lpstr>
      <vt:lpstr>1_TK_Praesentation_dt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Daniel R</dc:creator>
  <cp:lastModifiedBy>Sam Lee</cp:lastModifiedBy>
  <cp:revision>2375</cp:revision>
  <cp:lastPrinted>2018-06-10T10:06:28Z</cp:lastPrinted>
  <dcterms:created xsi:type="dcterms:W3CDTF">2010-04-07T12:27:47Z</dcterms:created>
  <dcterms:modified xsi:type="dcterms:W3CDTF">2021-09-26T10:04:09Z</dcterms:modified>
</cp:coreProperties>
</file>